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13.xml" ContentType="application/vnd.openxmlformats-officedocument.theme+xml"/>
  <Override PartName="/ppt/slideLayouts/slideLayout38.xml" ContentType="application/vnd.openxmlformats-officedocument.presentationml.slideLayout+xml"/>
  <Override PartName="/ppt/theme/theme14.xml" ContentType="application/vnd.openxmlformats-officedocument.theme+xml"/>
  <Override PartName="/ppt/slideLayouts/slideLayout39.xml" ContentType="application/vnd.openxmlformats-officedocument.presentationml.slideLayout+xml"/>
  <Override PartName="/ppt/theme/theme15.xml" ContentType="application/vnd.openxmlformats-officedocument.theme+xml"/>
  <Override PartName="/ppt/slideLayouts/slideLayout40.xml" ContentType="application/vnd.openxmlformats-officedocument.presentationml.slideLayout+xml"/>
  <Override PartName="/ppt/theme/theme16.xml" ContentType="application/vnd.openxmlformats-officedocument.theme+xml"/>
  <Override PartName="/ppt/slideLayouts/slideLayout41.xml" ContentType="application/vnd.openxmlformats-officedocument.presentationml.slideLayout+xml"/>
  <Override PartName="/ppt/theme/theme17.xml" ContentType="application/vnd.openxmlformats-officedocument.theme+xml"/>
  <Override PartName="/ppt/slideLayouts/slideLayout42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  <p:sldMasterId id="2147485362" r:id="rId5"/>
    <p:sldMasterId id="2147485364" r:id="rId6"/>
    <p:sldMasterId id="2147485366" r:id="rId7"/>
    <p:sldMasterId id="2147485368" r:id="rId8"/>
    <p:sldMasterId id="2147485374" r:id="rId9"/>
    <p:sldMasterId id="2147485376" r:id="rId10"/>
    <p:sldMasterId id="2147485378" r:id="rId11"/>
    <p:sldMasterId id="2147485380" r:id="rId12"/>
    <p:sldMasterId id="2147485382" r:id="rId13"/>
    <p:sldMasterId id="2147485384" r:id="rId14"/>
    <p:sldMasterId id="2147486552" r:id="rId15"/>
    <p:sldMasterId id="2147486553" r:id="rId16"/>
    <p:sldMasterId id="2147486705" r:id="rId17"/>
    <p:sldMasterId id="2147486707" r:id="rId18"/>
    <p:sldMasterId id="2147486709" r:id="rId19"/>
    <p:sldMasterId id="2147486711" r:id="rId20"/>
    <p:sldMasterId id="2147486868" r:id="rId21"/>
  </p:sldMasterIdLst>
  <p:notesMasterIdLst>
    <p:notesMasterId r:id="rId39"/>
  </p:notesMasterIdLst>
  <p:handoutMasterIdLst>
    <p:handoutMasterId r:id="rId40"/>
  </p:handoutMasterIdLst>
  <p:sldIdLst>
    <p:sldId id="1065" r:id="rId22"/>
    <p:sldId id="681" r:id="rId23"/>
    <p:sldId id="1198" r:id="rId24"/>
    <p:sldId id="1067" r:id="rId25"/>
    <p:sldId id="1079" r:id="rId26"/>
    <p:sldId id="1080" r:id="rId27"/>
    <p:sldId id="1081" r:id="rId28"/>
    <p:sldId id="1082" r:id="rId29"/>
    <p:sldId id="1195" r:id="rId30"/>
    <p:sldId id="1196" r:id="rId31"/>
    <p:sldId id="1085" r:id="rId32"/>
    <p:sldId id="1086" r:id="rId33"/>
    <p:sldId id="1087" r:id="rId34"/>
    <p:sldId id="1088" r:id="rId35"/>
    <p:sldId id="1193" r:id="rId36"/>
    <p:sldId id="1194" r:id="rId37"/>
    <p:sldId id="690" r:id="rId38"/>
  </p:sldIdLst>
  <p:sldSz cx="9144000" cy="6858000" type="screen4x3"/>
  <p:notesSz cx="6858000" cy="9107488"/>
  <p:custShowLst>
    <p:custShow name="Custom Show 1" id="0">
      <p:sldLst/>
    </p:custShow>
  </p:custShowLst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3300" b="1" kern="1200">
        <a:solidFill>
          <a:srgbClr val="990033"/>
        </a:solidFill>
        <a:latin typeface="Arial Black" pitchFamily="34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3300" b="1" kern="1200">
        <a:solidFill>
          <a:srgbClr val="990033"/>
        </a:solidFill>
        <a:latin typeface="Arial Black" pitchFamily="34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3300" b="1" kern="1200">
        <a:solidFill>
          <a:srgbClr val="990033"/>
        </a:solidFill>
        <a:latin typeface="Arial Black" pitchFamily="34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3300" b="1" kern="1200">
        <a:solidFill>
          <a:srgbClr val="990033"/>
        </a:solidFill>
        <a:latin typeface="Arial Black" pitchFamily="34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3300" b="1" kern="1200">
        <a:solidFill>
          <a:srgbClr val="990033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3300" b="1" kern="1200">
        <a:solidFill>
          <a:srgbClr val="990033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3300" b="1" kern="1200">
        <a:solidFill>
          <a:srgbClr val="990033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3300" b="1" kern="1200">
        <a:solidFill>
          <a:srgbClr val="990033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3300" b="1" kern="1200">
        <a:solidFill>
          <a:srgbClr val="990033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D2DF"/>
    <a:srgbClr val="93C3C9"/>
    <a:srgbClr val="B1C7CB"/>
    <a:srgbClr val="0033CC"/>
    <a:srgbClr val="923061"/>
    <a:srgbClr val="FF9900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797" autoAdjust="0"/>
    <p:restoredTop sz="94709" autoAdjust="0"/>
  </p:normalViewPr>
  <p:slideViewPr>
    <p:cSldViewPr>
      <p:cViewPr>
        <p:scale>
          <a:sx n="60" d="100"/>
          <a:sy n="60" d="100"/>
        </p:scale>
        <p:origin x="-1524" y="-24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00" y="-96"/>
      </p:cViewPr>
      <p:guideLst>
        <p:guide orient="horz" pos="286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5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13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8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0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Cam Sur</c:v>
                </c:pt>
                <c:pt idx="1">
                  <c:v>Quezon</c:v>
                </c:pt>
                <c:pt idx="2">
                  <c:v>Pampanga</c:v>
                </c:pt>
                <c:pt idx="3">
                  <c:v>Tarlac</c:v>
                </c:pt>
                <c:pt idx="4">
                  <c:v>Cavite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321</c:v>
                </c:pt>
                <c:pt idx="1">
                  <c:v>452</c:v>
                </c:pt>
                <c:pt idx="2">
                  <c:v>560</c:v>
                </c:pt>
                <c:pt idx="3">
                  <c:v>586</c:v>
                </c:pt>
                <c:pt idx="4">
                  <c:v>904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Cam Sur</c:v>
                </c:pt>
                <c:pt idx="1">
                  <c:v>Quezon</c:v>
                </c:pt>
                <c:pt idx="2">
                  <c:v>Pampanga</c:v>
                </c:pt>
                <c:pt idx="3">
                  <c:v>Tarlac</c:v>
                </c:pt>
                <c:pt idx="4">
                  <c:v>Cavite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529</c:v>
                </c:pt>
                <c:pt idx="1">
                  <c:v>725</c:v>
                </c:pt>
                <c:pt idx="2">
                  <c:v>806</c:v>
                </c:pt>
                <c:pt idx="3">
                  <c:v>826</c:v>
                </c:pt>
                <c:pt idx="4">
                  <c:v>1594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Cam Sur</c:v>
                </c:pt>
                <c:pt idx="1">
                  <c:v>Quezon</c:v>
                </c:pt>
                <c:pt idx="2">
                  <c:v>Pampanga</c:v>
                </c:pt>
                <c:pt idx="3">
                  <c:v>Tarlac</c:v>
                </c:pt>
                <c:pt idx="4">
                  <c:v>Cavite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501312"/>
        <c:axId val="113502848"/>
      </c:barChart>
      <c:catAx>
        <c:axId val="113501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3502848"/>
        <c:crosses val="autoZero"/>
        <c:auto val="1"/>
        <c:lblAlgn val="ctr"/>
        <c:lblOffset val="100"/>
        <c:noMultiLvlLbl val="0"/>
      </c:catAx>
      <c:valAx>
        <c:axId val="113502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3501312"/>
        <c:crosses val="autoZero"/>
        <c:crossBetween val="between"/>
      </c:valAx>
      <c:spPr>
        <a:noFill/>
        <a:ln w="25393">
          <a:noFill/>
        </a:ln>
      </c:spPr>
    </c:plotArea>
    <c:legend>
      <c:legendPos val="r"/>
      <c:legendEntry>
        <c:idx val="2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793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Cavite</c:v>
                </c:pt>
                <c:pt idx="1">
                  <c:v>Sorsogon</c:v>
                </c:pt>
                <c:pt idx="2">
                  <c:v>Batangas</c:v>
                </c:pt>
                <c:pt idx="3">
                  <c:v>Cam Sur</c:v>
                </c:pt>
                <c:pt idx="4">
                  <c:v>Quezon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295</c:v>
                </c:pt>
                <c:pt idx="1">
                  <c:v>373</c:v>
                </c:pt>
                <c:pt idx="2">
                  <c:v>661</c:v>
                </c:pt>
                <c:pt idx="3">
                  <c:v>718</c:v>
                </c:pt>
                <c:pt idx="4">
                  <c:v>824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Cavite</c:v>
                </c:pt>
                <c:pt idx="1">
                  <c:v>Sorsogon</c:v>
                </c:pt>
                <c:pt idx="2">
                  <c:v>Batangas</c:v>
                </c:pt>
                <c:pt idx="3">
                  <c:v>Cam Sur</c:v>
                </c:pt>
                <c:pt idx="4">
                  <c:v>Quezon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Cavite</c:v>
                </c:pt>
                <c:pt idx="1">
                  <c:v>Sorsogon</c:v>
                </c:pt>
                <c:pt idx="2">
                  <c:v>Batangas</c:v>
                </c:pt>
                <c:pt idx="3">
                  <c:v>Cam Sur</c:v>
                </c:pt>
                <c:pt idx="4">
                  <c:v>Quezon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overlap val="48"/>
        <c:axId val="113348992"/>
        <c:axId val="113350528"/>
      </c:barChart>
      <c:catAx>
        <c:axId val="113348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3350528"/>
        <c:crosses val="autoZero"/>
        <c:auto val="1"/>
        <c:lblAlgn val="ctr"/>
        <c:lblOffset val="100"/>
        <c:noMultiLvlLbl val="0"/>
      </c:catAx>
      <c:valAx>
        <c:axId val="113350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3348992"/>
        <c:crosses val="autoZero"/>
        <c:crossBetween val="between"/>
      </c:valAx>
      <c:spPr>
        <a:noFill/>
        <a:ln w="25393">
          <a:noFill/>
        </a:ln>
      </c:spPr>
    </c:plotArea>
    <c:plotVisOnly val="1"/>
    <c:dispBlanksAs val="gap"/>
    <c:showDLblsOverMax val="0"/>
  </c:chart>
  <c:txPr>
    <a:bodyPr/>
    <a:lstStyle/>
    <a:p>
      <a:pPr>
        <a:defRPr sz="1793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Zamboanga del Sur</c:v>
                </c:pt>
                <c:pt idx="1">
                  <c:v>Lanao del Sur</c:v>
                </c:pt>
                <c:pt idx="2">
                  <c:v>Leyte</c:v>
                </c:pt>
                <c:pt idx="3">
                  <c:v>Iloilo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 formatCode="General">
                  <c:v>564</c:v>
                </c:pt>
                <c:pt idx="1">
                  <c:v>1048</c:v>
                </c:pt>
                <c:pt idx="2">
                  <c:v>1238</c:v>
                </c:pt>
                <c:pt idx="3">
                  <c:v>1437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Zamboanga del Sur</c:v>
                </c:pt>
                <c:pt idx="1">
                  <c:v>Lanao del Sur</c:v>
                </c:pt>
                <c:pt idx="2">
                  <c:v>Leyte</c:v>
                </c:pt>
                <c:pt idx="3">
                  <c:v>Iloilo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Zamboanga del Sur</c:v>
                </c:pt>
                <c:pt idx="1">
                  <c:v>Lanao del Sur</c:v>
                </c:pt>
                <c:pt idx="2">
                  <c:v>Leyte</c:v>
                </c:pt>
                <c:pt idx="3">
                  <c:v>Iloilo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7"/>
        <c:overlap val="100"/>
        <c:axId val="114443392"/>
        <c:axId val="114444928"/>
      </c:barChart>
      <c:catAx>
        <c:axId val="11444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4444928"/>
        <c:crosses val="autoZero"/>
        <c:auto val="1"/>
        <c:lblAlgn val="ctr"/>
        <c:lblOffset val="100"/>
        <c:noMultiLvlLbl val="0"/>
      </c:catAx>
      <c:valAx>
        <c:axId val="114444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4443392"/>
        <c:crosses val="autoZero"/>
        <c:crossBetween val="between"/>
      </c:valAx>
      <c:spPr>
        <a:noFill/>
        <a:ln w="25393">
          <a:noFill/>
        </a:ln>
      </c:spPr>
    </c:plotArea>
    <c:plotVisOnly val="1"/>
    <c:dispBlanksAs val="gap"/>
    <c:showDLblsOverMax val="0"/>
  </c:chart>
  <c:txPr>
    <a:bodyPr/>
    <a:lstStyle/>
    <a:p>
      <a:pPr>
        <a:defRPr sz="1793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Cam Sur</c:v>
                </c:pt>
                <c:pt idx="1">
                  <c:v>Tarlac</c:v>
                </c:pt>
                <c:pt idx="2">
                  <c:v>Marinduque</c:v>
                </c:pt>
                <c:pt idx="3">
                  <c:v>Occidental Mindoro</c:v>
                </c:pt>
                <c:pt idx="4">
                  <c:v>Batangas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5.5</c:v>
                </c:pt>
                <c:pt idx="1">
                  <c:v>8.3000000000000007</c:v>
                </c:pt>
                <c:pt idx="2">
                  <c:v>10.4</c:v>
                </c:pt>
                <c:pt idx="3">
                  <c:v>5.6</c:v>
                </c:pt>
                <c:pt idx="4">
                  <c:v>11.9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Cam Sur</c:v>
                </c:pt>
                <c:pt idx="1">
                  <c:v>Tarlac</c:v>
                </c:pt>
                <c:pt idx="2">
                  <c:v>Marinduque</c:v>
                </c:pt>
                <c:pt idx="3">
                  <c:v>Occidental Mindoro</c:v>
                </c:pt>
                <c:pt idx="4">
                  <c:v>Batangas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7.3</c:v>
                </c:pt>
                <c:pt idx="1">
                  <c:v>4.2</c:v>
                </c:pt>
                <c:pt idx="2">
                  <c:v>3.9</c:v>
                </c:pt>
                <c:pt idx="3">
                  <c:v>2.6</c:v>
                </c:pt>
                <c:pt idx="4">
                  <c:v>3.8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Decrease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Cam Sur</c:v>
                </c:pt>
                <c:pt idx="1">
                  <c:v>Tarlac</c:v>
                </c:pt>
                <c:pt idx="2">
                  <c:v>Marinduque</c:v>
                </c:pt>
                <c:pt idx="3">
                  <c:v>Occidental Mindoro</c:v>
                </c:pt>
                <c:pt idx="4">
                  <c:v>Batangas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"/>
        <c:axId val="114180864"/>
        <c:axId val="114182400"/>
      </c:barChart>
      <c:catAx>
        <c:axId val="114180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4182400"/>
        <c:crosses val="autoZero"/>
        <c:auto val="1"/>
        <c:lblAlgn val="ctr"/>
        <c:lblOffset val="100"/>
        <c:noMultiLvlLbl val="0"/>
      </c:catAx>
      <c:valAx>
        <c:axId val="114182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4180864"/>
        <c:crosses val="autoZero"/>
        <c:crossBetween val="between"/>
      </c:valAx>
      <c:spPr>
        <a:noFill/>
        <a:ln w="25393">
          <a:noFill/>
        </a:ln>
      </c:spPr>
    </c:plotArea>
    <c:legend>
      <c:legendPos val="r"/>
      <c:legendEntry>
        <c:idx val="2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793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0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0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02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0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502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63A443C0-DE91-4F0A-8228-AB5F35EE0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39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82625"/>
            <a:ext cx="4554538" cy="3416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25938"/>
            <a:ext cx="5029200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1875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51875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14A1149C-F806-4BAC-8B9A-0A6175D9B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54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FB48BA-306A-4A53-A49C-5DC1BDDF912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 txBox="1">
            <a:spLocks noGrp="1" noChangeArrowheads="1"/>
          </p:cNvSpPr>
          <p:nvPr/>
        </p:nvSpPr>
        <p:spPr bwMode="auto">
          <a:xfrm>
            <a:off x="3886200" y="8651875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algn="r" eaLnBrk="1" hangingPunct="1">
              <a:spcBef>
                <a:spcPct val="0"/>
              </a:spcBef>
            </a:pPr>
            <a:fld id="{ABC191FF-8201-42B4-9907-B2FA6BFB80CF}" type="slidenum">
              <a:rPr lang="en-US" sz="1200" b="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 txBox="1">
            <a:spLocks noGrp="1" noChangeArrowheads="1"/>
          </p:cNvSpPr>
          <p:nvPr/>
        </p:nvSpPr>
        <p:spPr bwMode="auto">
          <a:xfrm>
            <a:off x="3886200" y="8651875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algn="r" eaLnBrk="1" hangingPunct="1">
              <a:spcBef>
                <a:spcPct val="0"/>
              </a:spcBef>
            </a:pPr>
            <a:fld id="{DF10C596-BAD6-4C14-B255-E758F01BA539}" type="slidenum">
              <a:rPr lang="en-US" sz="1200" b="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25938"/>
            <a:ext cx="5486400" cy="4098925"/>
          </a:xfrm>
          <a:noFill/>
          <a:ln/>
        </p:spPr>
        <p:txBody>
          <a:bodyPr wrap="none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PH" smtClean="0"/>
          </a:p>
        </p:txBody>
      </p:sp>
      <p:sp>
        <p:nvSpPr>
          <p:cNvPr id="242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664163-5A7F-4516-BCA5-6A922FA19053}" type="slidenum">
              <a:rPr lang="en-PH" smtClean="0">
                <a:solidFill>
                  <a:srgbClr val="000000"/>
                </a:solidFill>
              </a:rPr>
              <a:pPr/>
              <a:t>9</a:t>
            </a:fld>
            <a:endParaRPr lang="en-PH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-explain growth rate.</a:t>
            </a:r>
          </a:p>
          <a:p>
            <a:r>
              <a:rPr lang="en-US" smtClean="0"/>
              <a:t>-halos sa lahat ng ina-update namin, malos bumaba</a:t>
            </a:r>
          </a:p>
          <a:p>
            <a:r>
              <a:rPr lang="en-US" smtClean="0"/>
              <a:t>-noong 2000, on the national level-7.5</a:t>
            </a:r>
          </a:p>
        </p:txBody>
      </p:sp>
      <p:sp>
        <p:nvSpPr>
          <p:cNvPr id="243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382D02-9EF3-4259-B28F-51530D70B0AB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0AB6-8EBE-4787-8C3B-54D0AB899AE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601A9-1C05-43FC-B532-D4A162CAD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057A9-3E72-4C36-A212-C99107096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2813" y="1905000"/>
            <a:ext cx="8110537" cy="4191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CB7F4-2A51-45DD-95B3-2E7768A40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01E77-B261-4249-AC7D-5D9E08A18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2813" y="1905000"/>
            <a:ext cx="8110537" cy="4191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CC2F0-207D-4076-A0B2-521784A62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3D8F7-92D0-4D1B-B1A6-B7019B3A5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AC9B8-F5FD-4EB9-8515-8C90CB237923}" type="datetimeFigureOut">
              <a:rPr lang="en-US"/>
              <a:pPr>
                <a:defRPr/>
              </a:pPr>
              <a:t>9/10/2013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43714-550F-42F1-B498-61C340B7A7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8DDA5-6614-4436-B2CE-9116E86B5CE5}" type="datetimeFigureOut">
              <a:rPr lang="en-US"/>
              <a:pPr>
                <a:defRPr/>
              </a:pPr>
              <a:t>9/10/2013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A6A14-50B3-4F62-A592-C8419BAD27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706CA-7302-45A1-896E-DF96625ADFD1}" type="datetimeFigureOut">
              <a:rPr lang="en-US"/>
              <a:pPr>
                <a:defRPr/>
              </a:pPr>
              <a:t>9/10/2013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1FDB-2C7F-4112-AC92-1941F9839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38134-16FA-4B2A-9F7E-21A0EDABFB4E}" type="datetimeFigureOut">
              <a:rPr lang="en-US"/>
              <a:pPr>
                <a:defRPr/>
              </a:pPr>
              <a:t>9/10/2013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CE54E-F496-4225-9D30-C2BE9A823D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ED7CE-51D4-41BC-9E8C-DA2B684B7F05}" type="datetimeFigureOut">
              <a:rPr lang="en-US"/>
              <a:pPr>
                <a:defRPr/>
              </a:pPr>
              <a:t>9/10/2013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9BF8C-1BA7-4230-9707-37496FBC35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148D5-1F82-4AE6-B2DC-D8F18839D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320CC-471D-4C0E-BD78-E38EDBF5CD3B}" type="datetimeFigureOut">
              <a:rPr lang="en-US"/>
              <a:pPr>
                <a:defRPr/>
              </a:pPr>
              <a:t>9/10/2013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3C9EF-51BF-4513-BFC2-DE0CEF460C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859F8-DB0C-4DA4-B23D-7B976106DDE7}" type="datetimeFigureOut">
              <a:rPr lang="en-US"/>
              <a:pPr>
                <a:defRPr/>
              </a:pPr>
              <a:t>9/10/2013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978DE-4798-4374-B885-D4D4AD2EFF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5C87B-EB7B-4CBB-88D6-00E3C984650B}" type="datetimeFigureOut">
              <a:rPr lang="en-US"/>
              <a:pPr>
                <a:defRPr/>
              </a:pPr>
              <a:t>9/10/2013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6DBBA-D6B7-4970-B1A1-0250D772B9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9B586-8A9A-44EA-9CB9-58CFA0985EEA}" type="datetimeFigureOut">
              <a:rPr lang="en-US"/>
              <a:pPr>
                <a:defRPr/>
              </a:pPr>
              <a:t>9/10/2013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16C0F-DC44-4C9A-89B3-A3F857685D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023F3-637E-4267-8144-03D0EE6C9003}" type="datetimeFigureOut">
              <a:rPr lang="en-US"/>
              <a:pPr>
                <a:defRPr/>
              </a:pPr>
              <a:t>9/10/2013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6C018-E9FC-426E-A5E5-140782D1E5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9A543-4CBA-412A-A598-51CC2B736029}" type="datetimeFigureOut">
              <a:rPr lang="en-US"/>
              <a:pPr>
                <a:defRPr/>
              </a:pPr>
              <a:t>9/10/2013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BC383-93C4-4E7C-857F-9C79C1558B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18929-7CF8-493C-A2A8-A217B39C9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02FFC-D785-4F63-8F7F-C52AFB7F2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805CD-4516-441D-A23D-A017257B8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1B953-C3C8-4CE9-B511-F8E364481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5168B-2010-4DF2-A462-D8B72ED4E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00416-DC7A-4559-910F-02A9FFD80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78C86-9376-43AA-B041-0C0E5DADB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0B96D-7037-4F76-8F31-3DE01D1D5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1A16-2EFD-4C8C-8641-374A4CC08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E671D-423E-4454-897E-4260EE9D0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19286-9BC2-4065-949E-40F935ADE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69236-D2FF-4780-998A-8345B087B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52400"/>
            <a:ext cx="8229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7F14F-1DA9-46AE-B5FD-E642E87AF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28393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839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8026FE19-BDE6-48F3-9183-0A3D7042B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763" y="2438400"/>
            <a:ext cx="9148763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67"/>
              <a:chOff x="-2" y="1562"/>
              <a:chExt cx="5762" cy="667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294" y="1698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86" y="1781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27" y="1755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1" y="1693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01" y="1776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3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01" y="1723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7" y="1698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4" y="1776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4" y="1723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4479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4479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0602248-C59C-4A06-9140-4E04FC92F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9A3EA-5F85-47C2-8FE3-AC77A7873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-1261" y="-157"/>
              <a:ext cx="7021" cy="1190"/>
              <a:chOff x="-1261" y="-154"/>
              <a:chExt cx="7021" cy="1190"/>
            </a:xfrm>
          </p:grpSpPr>
          <p:sp>
            <p:nvSpPr>
              <p:cNvPr id="8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/>
                <a:ahLst/>
                <a:cxnLst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32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9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15" y="5"/>
                    </a:cxn>
                    <a:cxn ang="0">
                      <a:pos x="13" y="17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9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3" y="13"/>
                    </a:cxn>
                    <a:cxn ang="0">
                      <a:pos x="11" y="3"/>
                    </a:cxn>
                    <a:cxn ang="0">
                      <a:pos x="7" y="19"/>
                    </a:cxn>
                    <a:cxn ang="0">
                      <a:pos x="3" y="13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0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8" y="21"/>
                    </a:cxn>
                    <a:cxn ang="0">
                      <a:pos x="0" y="9"/>
                    </a:cxn>
                    <a:cxn ang="0">
                      <a:pos x="16" y="3"/>
                    </a:cxn>
                    <a:cxn ang="0">
                      <a:pos x="30" y="23"/>
                    </a:cxn>
                    <a:cxn ang="0">
                      <a:pos x="28" y="31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/>
                  <a:ahLst/>
                  <a:cxnLst>
                    <a:cxn ang="0">
                      <a:pos x="15" y="16"/>
                    </a:cxn>
                    <a:cxn ang="0">
                      <a:pos x="3" y="8"/>
                    </a:cxn>
                    <a:cxn ang="0">
                      <a:pos x="15" y="0"/>
                    </a:cxn>
                    <a:cxn ang="0">
                      <a:pos x="15" y="16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30" y="4"/>
                    </a:cxn>
                    <a:cxn ang="0">
                      <a:pos x="42" y="0"/>
                    </a:cxn>
                    <a:cxn ang="0">
                      <a:pos x="58" y="12"/>
                    </a:cxn>
                    <a:cxn ang="0">
                      <a:pos x="32" y="26"/>
                    </a:cxn>
                    <a:cxn ang="0">
                      <a:pos x="12" y="46"/>
                    </a:cxn>
                    <a:cxn ang="0">
                      <a:pos x="8" y="20"/>
                    </a:cxn>
                    <a:cxn ang="0">
                      <a:pos x="12" y="1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8" y="25"/>
                    </a:cxn>
                    <a:cxn ang="0">
                      <a:pos x="52" y="1"/>
                    </a:cxn>
                    <a:cxn ang="0">
                      <a:pos x="64" y="3"/>
                    </a:cxn>
                    <a:cxn ang="0">
                      <a:pos x="50" y="19"/>
                    </a:cxn>
                    <a:cxn ang="0">
                      <a:pos x="28" y="33"/>
                    </a:cxn>
                    <a:cxn ang="0">
                      <a:pos x="22" y="47"/>
                    </a:cxn>
                    <a:cxn ang="0">
                      <a:pos x="16" y="45"/>
                    </a:cxn>
                    <a:cxn ang="0">
                      <a:pos x="12" y="39"/>
                    </a:cxn>
                    <a:cxn ang="0">
                      <a:pos x="0" y="35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36" y="18"/>
                    </a:cxn>
                    <a:cxn ang="0">
                      <a:pos x="46" y="30"/>
                    </a:cxn>
                    <a:cxn ang="0">
                      <a:pos x="76" y="52"/>
                    </a:cxn>
                    <a:cxn ang="0">
                      <a:pos x="92" y="66"/>
                    </a:cxn>
                    <a:cxn ang="0">
                      <a:pos x="122" y="98"/>
                    </a:cxn>
                    <a:cxn ang="0">
                      <a:pos x="136" y="128"/>
                    </a:cxn>
                    <a:cxn ang="0">
                      <a:pos x="148" y="132"/>
                    </a:cxn>
                    <a:cxn ang="0">
                      <a:pos x="154" y="150"/>
                    </a:cxn>
                    <a:cxn ang="0">
                      <a:pos x="176" y="152"/>
                    </a:cxn>
                    <a:cxn ang="0">
                      <a:pos x="170" y="196"/>
                    </a:cxn>
                    <a:cxn ang="0">
                      <a:pos x="180" y="224"/>
                    </a:cxn>
                    <a:cxn ang="0">
                      <a:pos x="198" y="232"/>
                    </a:cxn>
                    <a:cxn ang="0">
                      <a:pos x="216" y="234"/>
                    </a:cxn>
                    <a:cxn ang="0">
                      <a:pos x="236" y="242"/>
                    </a:cxn>
                    <a:cxn ang="0">
                      <a:pos x="254" y="236"/>
                    </a:cxn>
                    <a:cxn ang="0">
                      <a:pos x="272" y="248"/>
                    </a:cxn>
                    <a:cxn ang="0">
                      <a:pos x="296" y="256"/>
                    </a:cxn>
                    <a:cxn ang="0">
                      <a:pos x="314" y="264"/>
                    </a:cxn>
                    <a:cxn ang="0">
                      <a:pos x="352" y="266"/>
                    </a:cxn>
                    <a:cxn ang="0">
                      <a:pos x="342" y="274"/>
                    </a:cxn>
                    <a:cxn ang="0">
                      <a:pos x="322" y="272"/>
                    </a:cxn>
                    <a:cxn ang="0">
                      <a:pos x="300" y="270"/>
                    </a:cxn>
                    <a:cxn ang="0">
                      <a:pos x="288" y="266"/>
                    </a:cxn>
                    <a:cxn ang="0">
                      <a:pos x="252" y="264"/>
                    </a:cxn>
                    <a:cxn ang="0">
                      <a:pos x="234" y="260"/>
                    </a:cxn>
                    <a:cxn ang="0">
                      <a:pos x="172" y="242"/>
                    </a:cxn>
                    <a:cxn ang="0">
                      <a:pos x="160" y="216"/>
                    </a:cxn>
                    <a:cxn ang="0">
                      <a:pos x="126" y="200"/>
                    </a:cxn>
                    <a:cxn ang="0">
                      <a:pos x="108" y="186"/>
                    </a:cxn>
                    <a:cxn ang="0">
                      <a:pos x="94" y="158"/>
                    </a:cxn>
                    <a:cxn ang="0">
                      <a:pos x="68" y="108"/>
                    </a:cxn>
                    <a:cxn ang="0">
                      <a:pos x="64" y="102"/>
                    </a:cxn>
                    <a:cxn ang="0">
                      <a:pos x="58" y="100"/>
                    </a:cxn>
                    <a:cxn ang="0">
                      <a:pos x="54" y="88"/>
                    </a:cxn>
                    <a:cxn ang="0">
                      <a:pos x="38" y="58"/>
                    </a:cxn>
                    <a:cxn ang="0">
                      <a:pos x="20" y="40"/>
                    </a:cxn>
                    <a:cxn ang="0">
                      <a:pos x="4" y="22"/>
                    </a:cxn>
                    <a:cxn ang="0">
                      <a:pos x="10" y="2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5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/>
                  <a:ahLst/>
                  <a:cxnLst>
                    <a:cxn ang="0">
                      <a:pos x="54" y="66"/>
                    </a:cxn>
                    <a:cxn ang="0">
                      <a:pos x="66" y="58"/>
                    </a:cxn>
                    <a:cxn ang="0">
                      <a:pos x="68" y="52"/>
                    </a:cxn>
                    <a:cxn ang="0">
                      <a:pos x="80" y="44"/>
                    </a:cxn>
                    <a:cxn ang="0">
                      <a:pos x="106" y="22"/>
                    </a:cxn>
                    <a:cxn ang="0">
                      <a:pos x="112" y="4"/>
                    </a:cxn>
                    <a:cxn ang="0">
                      <a:pos x="124" y="0"/>
                    </a:cxn>
                    <a:cxn ang="0">
                      <a:pos x="150" y="28"/>
                    </a:cxn>
                    <a:cxn ang="0">
                      <a:pos x="146" y="44"/>
                    </a:cxn>
                    <a:cxn ang="0">
                      <a:pos x="126" y="64"/>
                    </a:cxn>
                    <a:cxn ang="0">
                      <a:pos x="132" y="94"/>
                    </a:cxn>
                    <a:cxn ang="0">
                      <a:pos x="142" y="110"/>
                    </a:cxn>
                    <a:cxn ang="0">
                      <a:pos x="146" y="128"/>
                    </a:cxn>
                    <a:cxn ang="0">
                      <a:pos x="128" y="128"/>
                    </a:cxn>
                    <a:cxn ang="0">
                      <a:pos x="116" y="146"/>
                    </a:cxn>
                    <a:cxn ang="0">
                      <a:pos x="104" y="156"/>
                    </a:cxn>
                    <a:cxn ang="0">
                      <a:pos x="100" y="198"/>
                    </a:cxn>
                    <a:cxn ang="0">
                      <a:pos x="88" y="202"/>
                    </a:cxn>
                    <a:cxn ang="0">
                      <a:pos x="82" y="206"/>
                    </a:cxn>
                    <a:cxn ang="0">
                      <a:pos x="76" y="202"/>
                    </a:cxn>
                    <a:cxn ang="0">
                      <a:pos x="72" y="190"/>
                    </a:cxn>
                    <a:cxn ang="0">
                      <a:pos x="60" y="186"/>
                    </a:cxn>
                    <a:cxn ang="0">
                      <a:pos x="42" y="194"/>
                    </a:cxn>
                    <a:cxn ang="0">
                      <a:pos x="28" y="186"/>
                    </a:cxn>
                    <a:cxn ang="0">
                      <a:pos x="10" y="148"/>
                    </a:cxn>
                    <a:cxn ang="0">
                      <a:pos x="4" y="130"/>
                    </a:cxn>
                    <a:cxn ang="0">
                      <a:pos x="0" y="118"/>
                    </a:cxn>
                    <a:cxn ang="0">
                      <a:pos x="20" y="96"/>
                    </a:cxn>
                    <a:cxn ang="0">
                      <a:pos x="32" y="104"/>
                    </a:cxn>
                    <a:cxn ang="0">
                      <a:pos x="34" y="80"/>
                    </a:cxn>
                    <a:cxn ang="0">
                      <a:pos x="52" y="70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6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/>
                  <a:ahLst/>
                  <a:cxnLst>
                    <a:cxn ang="0">
                      <a:pos x="4" y="32"/>
                    </a:cxn>
                    <a:cxn ang="0">
                      <a:pos x="18" y="10"/>
                    </a:cxn>
                    <a:cxn ang="0">
                      <a:pos x="46" y="20"/>
                    </a:cxn>
                    <a:cxn ang="0">
                      <a:pos x="72" y="14"/>
                    </a:cxn>
                    <a:cxn ang="0">
                      <a:pos x="90" y="0"/>
                    </a:cxn>
                    <a:cxn ang="0">
                      <a:pos x="76" y="26"/>
                    </a:cxn>
                    <a:cxn ang="0">
                      <a:pos x="60" y="38"/>
                    </a:cxn>
                    <a:cxn ang="0">
                      <a:pos x="42" y="32"/>
                    </a:cxn>
                    <a:cxn ang="0">
                      <a:pos x="14" y="30"/>
                    </a:cxn>
                    <a:cxn ang="0">
                      <a:pos x="4" y="32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7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18" y="0"/>
                    </a:cxn>
                    <a:cxn ang="0">
                      <a:pos x="34" y="18"/>
                    </a:cxn>
                    <a:cxn ang="0">
                      <a:pos x="62" y="4"/>
                    </a:cxn>
                    <a:cxn ang="0">
                      <a:pos x="46" y="34"/>
                    </a:cxn>
                    <a:cxn ang="0">
                      <a:pos x="54" y="48"/>
                    </a:cxn>
                    <a:cxn ang="0">
                      <a:pos x="58" y="60"/>
                    </a:cxn>
                    <a:cxn ang="0">
                      <a:pos x="46" y="74"/>
                    </a:cxn>
                    <a:cxn ang="0">
                      <a:pos x="34" y="60"/>
                    </a:cxn>
                    <a:cxn ang="0">
                      <a:pos x="22" y="48"/>
                    </a:cxn>
                    <a:cxn ang="0">
                      <a:pos x="28" y="68"/>
                    </a:cxn>
                    <a:cxn ang="0">
                      <a:pos x="30" y="74"/>
                    </a:cxn>
                    <a:cxn ang="0">
                      <a:pos x="20" y="104"/>
                    </a:cxn>
                    <a:cxn ang="0">
                      <a:pos x="12" y="102"/>
                    </a:cxn>
                    <a:cxn ang="0">
                      <a:pos x="8" y="90"/>
                    </a:cxn>
                    <a:cxn ang="0">
                      <a:pos x="0" y="54"/>
                    </a:cxn>
                    <a:cxn ang="0">
                      <a:pos x="2" y="30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8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13" y="0"/>
                    </a:cxn>
                    <a:cxn ang="0">
                      <a:pos x="15" y="28"/>
                    </a:cxn>
                    <a:cxn ang="0">
                      <a:pos x="37" y="38"/>
                    </a:cxn>
                    <a:cxn ang="0">
                      <a:pos x="19" y="44"/>
                    </a:cxn>
                    <a:cxn ang="0">
                      <a:pos x="5" y="58"/>
                    </a:cxn>
                    <a:cxn ang="0">
                      <a:pos x="1" y="3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9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9" y="0"/>
                    </a:cxn>
                    <a:cxn ang="0">
                      <a:pos x="49" y="16"/>
                    </a:cxn>
                    <a:cxn ang="0">
                      <a:pos x="35" y="14"/>
                    </a:cxn>
                    <a:cxn ang="0">
                      <a:pos x="3" y="1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0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/>
                  <a:ahLst/>
                  <a:cxnLst>
                    <a:cxn ang="0">
                      <a:pos x="21" y="38"/>
                    </a:cxn>
                    <a:cxn ang="0">
                      <a:pos x="15" y="26"/>
                    </a:cxn>
                    <a:cxn ang="0">
                      <a:pos x="3" y="22"/>
                    </a:cxn>
                    <a:cxn ang="0">
                      <a:pos x="13" y="8"/>
                    </a:cxn>
                    <a:cxn ang="0">
                      <a:pos x="25" y="0"/>
                    </a:cxn>
                    <a:cxn ang="0">
                      <a:pos x="49" y="10"/>
                    </a:cxn>
                    <a:cxn ang="0">
                      <a:pos x="53" y="20"/>
                    </a:cxn>
                    <a:cxn ang="0">
                      <a:pos x="61" y="32"/>
                    </a:cxn>
                    <a:cxn ang="0">
                      <a:pos x="41" y="38"/>
                    </a:cxn>
                    <a:cxn ang="0">
                      <a:pos x="23" y="44"/>
                    </a:cxn>
                    <a:cxn ang="0">
                      <a:pos x="21" y="38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/>
                  <a:ahLst/>
                  <a:cxnLst>
                    <a:cxn ang="0">
                      <a:pos x="46" y="28"/>
                    </a:cxn>
                    <a:cxn ang="0">
                      <a:pos x="36" y="14"/>
                    </a:cxn>
                    <a:cxn ang="0">
                      <a:pos x="26" y="30"/>
                    </a:cxn>
                    <a:cxn ang="0">
                      <a:pos x="0" y="24"/>
                    </a:cxn>
                    <a:cxn ang="0">
                      <a:pos x="10" y="42"/>
                    </a:cxn>
                    <a:cxn ang="0">
                      <a:pos x="16" y="62"/>
                    </a:cxn>
                    <a:cxn ang="0">
                      <a:pos x="24" y="48"/>
                    </a:cxn>
                    <a:cxn ang="0">
                      <a:pos x="30" y="44"/>
                    </a:cxn>
                    <a:cxn ang="0">
                      <a:pos x="48" y="56"/>
                    </a:cxn>
                    <a:cxn ang="0">
                      <a:pos x="70" y="62"/>
                    </a:cxn>
                    <a:cxn ang="0">
                      <a:pos x="88" y="72"/>
                    </a:cxn>
                    <a:cxn ang="0">
                      <a:pos x="106" y="102"/>
                    </a:cxn>
                    <a:cxn ang="0">
                      <a:pos x="104" y="122"/>
                    </a:cxn>
                    <a:cxn ang="0">
                      <a:pos x="98" y="134"/>
                    </a:cxn>
                    <a:cxn ang="0">
                      <a:pos x="122" y="128"/>
                    </a:cxn>
                    <a:cxn ang="0">
                      <a:pos x="140" y="140"/>
                    </a:cxn>
                    <a:cxn ang="0">
                      <a:pos x="168" y="148"/>
                    </a:cxn>
                    <a:cxn ang="0">
                      <a:pos x="174" y="146"/>
                    </a:cxn>
                    <a:cxn ang="0">
                      <a:pos x="168" y="134"/>
                    </a:cxn>
                    <a:cxn ang="0">
                      <a:pos x="178" y="136"/>
                    </a:cxn>
                    <a:cxn ang="0">
                      <a:pos x="186" y="118"/>
                    </a:cxn>
                    <a:cxn ang="0">
                      <a:pos x="202" y="122"/>
                    </a:cxn>
                    <a:cxn ang="0">
                      <a:pos x="214" y="130"/>
                    </a:cxn>
                    <a:cxn ang="0">
                      <a:pos x="244" y="168"/>
                    </a:cxn>
                    <a:cxn ang="0">
                      <a:pos x="262" y="178"/>
                    </a:cxn>
                    <a:cxn ang="0">
                      <a:pos x="284" y="170"/>
                    </a:cxn>
                    <a:cxn ang="0">
                      <a:pos x="268" y="160"/>
                    </a:cxn>
                    <a:cxn ang="0">
                      <a:pos x="256" y="138"/>
                    </a:cxn>
                    <a:cxn ang="0">
                      <a:pos x="250" y="132"/>
                    </a:cxn>
                    <a:cxn ang="0">
                      <a:pos x="248" y="122"/>
                    </a:cxn>
                    <a:cxn ang="0">
                      <a:pos x="236" y="116"/>
                    </a:cxn>
                    <a:cxn ang="0">
                      <a:pos x="240" y="96"/>
                    </a:cxn>
                    <a:cxn ang="0">
                      <a:pos x="220" y="86"/>
                    </a:cxn>
                    <a:cxn ang="0">
                      <a:pos x="210" y="70"/>
                    </a:cxn>
                    <a:cxn ang="0">
                      <a:pos x="190" y="54"/>
                    </a:cxn>
                    <a:cxn ang="0">
                      <a:pos x="168" y="38"/>
                    </a:cxn>
                    <a:cxn ang="0">
                      <a:pos x="156" y="34"/>
                    </a:cxn>
                    <a:cxn ang="0">
                      <a:pos x="120" y="16"/>
                    </a:cxn>
                    <a:cxn ang="0">
                      <a:pos x="102" y="4"/>
                    </a:cxn>
                    <a:cxn ang="0">
                      <a:pos x="96" y="0"/>
                    </a:cxn>
                    <a:cxn ang="0">
                      <a:pos x="70" y="10"/>
                    </a:cxn>
                    <a:cxn ang="0">
                      <a:pos x="56" y="32"/>
                    </a:cxn>
                    <a:cxn ang="0">
                      <a:pos x="46" y="28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2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/>
                  <a:ahLst/>
                  <a:cxnLst>
                    <a:cxn ang="0">
                      <a:pos x="1" y="58"/>
                    </a:cxn>
                    <a:cxn ang="0">
                      <a:pos x="27" y="60"/>
                    </a:cxn>
                    <a:cxn ang="0">
                      <a:pos x="45" y="48"/>
                    </a:cxn>
                    <a:cxn ang="0">
                      <a:pos x="57" y="30"/>
                    </a:cxn>
                    <a:cxn ang="0">
                      <a:pos x="43" y="14"/>
                    </a:cxn>
                    <a:cxn ang="0">
                      <a:pos x="43" y="4"/>
                    </a:cxn>
                    <a:cxn ang="0">
                      <a:pos x="71" y="26"/>
                    </a:cxn>
                    <a:cxn ang="0">
                      <a:pos x="67" y="54"/>
                    </a:cxn>
                    <a:cxn ang="0">
                      <a:pos x="33" y="78"/>
                    </a:cxn>
                    <a:cxn ang="0">
                      <a:pos x="9" y="66"/>
                    </a:cxn>
                    <a:cxn ang="0">
                      <a:pos x="3" y="62"/>
                    </a:cxn>
                    <a:cxn ang="0">
                      <a:pos x="1" y="58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3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1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4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/>
                  <a:ahLst/>
                  <a:cxnLst>
                    <a:cxn ang="0">
                      <a:pos x="8" y="14"/>
                    </a:cxn>
                    <a:cxn ang="0">
                      <a:pos x="14" y="0"/>
                    </a:cxn>
                    <a:cxn ang="0">
                      <a:pos x="14" y="22"/>
                    </a:cxn>
                    <a:cxn ang="0">
                      <a:pos x="8" y="14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5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7" y="2"/>
                    </a:cxn>
                    <a:cxn ang="0">
                      <a:pos x="9" y="12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6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5" y="2"/>
                    </a:cxn>
                    <a:cxn ang="0">
                      <a:pos x="15" y="14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4" y="24"/>
                    </a:cxn>
                    <a:cxn ang="0">
                      <a:pos x="26" y="20"/>
                    </a:cxn>
                    <a:cxn ang="0">
                      <a:pos x="48" y="18"/>
                    </a:cxn>
                    <a:cxn ang="0">
                      <a:pos x="58" y="0"/>
                    </a:cxn>
                    <a:cxn ang="0">
                      <a:pos x="80" y="40"/>
                    </a:cxn>
                    <a:cxn ang="0">
                      <a:pos x="70" y="56"/>
                    </a:cxn>
                    <a:cxn ang="0">
                      <a:pos x="54" y="62"/>
                    </a:cxn>
                    <a:cxn ang="0">
                      <a:pos x="48" y="80"/>
                    </a:cxn>
                    <a:cxn ang="0">
                      <a:pos x="32" y="68"/>
                    </a:cxn>
                    <a:cxn ang="0">
                      <a:pos x="38" y="52"/>
                    </a:cxn>
                    <a:cxn ang="0">
                      <a:pos x="30" y="28"/>
                    </a:cxn>
                    <a:cxn ang="0">
                      <a:pos x="20" y="48"/>
                    </a:cxn>
                    <a:cxn ang="0">
                      <a:pos x="8" y="56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8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/>
                  <a:ahLst/>
                  <a:cxnLst>
                    <a:cxn ang="0">
                      <a:pos x="14" y="96"/>
                    </a:cxn>
                    <a:cxn ang="0">
                      <a:pos x="26" y="128"/>
                    </a:cxn>
                    <a:cxn ang="0">
                      <a:pos x="32" y="108"/>
                    </a:cxn>
                    <a:cxn ang="0">
                      <a:pos x="52" y="100"/>
                    </a:cxn>
                    <a:cxn ang="0">
                      <a:pos x="46" y="124"/>
                    </a:cxn>
                    <a:cxn ang="0">
                      <a:pos x="66" y="126"/>
                    </a:cxn>
                    <a:cxn ang="0">
                      <a:pos x="76" y="142"/>
                    </a:cxn>
                    <a:cxn ang="0">
                      <a:pos x="58" y="148"/>
                    </a:cxn>
                    <a:cxn ang="0">
                      <a:pos x="74" y="174"/>
                    </a:cxn>
                    <a:cxn ang="0">
                      <a:pos x="84" y="154"/>
                    </a:cxn>
                    <a:cxn ang="0">
                      <a:pos x="82" y="112"/>
                    </a:cxn>
                    <a:cxn ang="0">
                      <a:pos x="60" y="106"/>
                    </a:cxn>
                    <a:cxn ang="0">
                      <a:pos x="50" y="82"/>
                    </a:cxn>
                    <a:cxn ang="0">
                      <a:pos x="34" y="82"/>
                    </a:cxn>
                    <a:cxn ang="0">
                      <a:pos x="30" y="70"/>
                    </a:cxn>
                    <a:cxn ang="0">
                      <a:pos x="42" y="42"/>
                    </a:cxn>
                    <a:cxn ang="0">
                      <a:pos x="30" y="0"/>
                    </a:cxn>
                    <a:cxn ang="0">
                      <a:pos x="18" y="22"/>
                    </a:cxn>
                    <a:cxn ang="0">
                      <a:pos x="4" y="46"/>
                    </a:cxn>
                    <a:cxn ang="0">
                      <a:pos x="14" y="76"/>
                    </a:cxn>
                    <a:cxn ang="0">
                      <a:pos x="14" y="96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9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/>
                  <a:ahLst/>
                  <a:cxnLst>
                    <a:cxn ang="0">
                      <a:pos x="6" y="24"/>
                    </a:cxn>
                    <a:cxn ang="0">
                      <a:pos x="12" y="0"/>
                    </a:cxn>
                    <a:cxn ang="0">
                      <a:pos x="20" y="16"/>
                    </a:cxn>
                    <a:cxn ang="0">
                      <a:pos x="22" y="24"/>
                    </a:cxn>
                    <a:cxn ang="0">
                      <a:pos x="28" y="26"/>
                    </a:cxn>
                    <a:cxn ang="0">
                      <a:pos x="32" y="38"/>
                    </a:cxn>
                    <a:cxn ang="0">
                      <a:pos x="18" y="50"/>
                    </a:cxn>
                    <a:cxn ang="0">
                      <a:pos x="6" y="24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0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2" y="20"/>
                    </a:cxn>
                    <a:cxn ang="0">
                      <a:pos x="36" y="0"/>
                    </a:cxn>
                    <a:cxn ang="0">
                      <a:pos x="24" y="28"/>
                    </a:cxn>
                    <a:cxn ang="0">
                      <a:pos x="2" y="5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1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/>
                  <a:ahLst/>
                  <a:cxnLst>
                    <a:cxn ang="0">
                      <a:pos x="21" y="280"/>
                    </a:cxn>
                    <a:cxn ang="0">
                      <a:pos x="24" y="250"/>
                    </a:cxn>
                    <a:cxn ang="0">
                      <a:pos x="22" y="245"/>
                    </a:cxn>
                    <a:cxn ang="0">
                      <a:pos x="16" y="218"/>
                    </a:cxn>
                    <a:cxn ang="0">
                      <a:pos x="4" y="215"/>
                    </a:cxn>
                    <a:cxn ang="0">
                      <a:pos x="0" y="191"/>
                    </a:cxn>
                    <a:cxn ang="0">
                      <a:pos x="12" y="180"/>
                    </a:cxn>
                    <a:cxn ang="0">
                      <a:pos x="6" y="165"/>
                    </a:cxn>
                    <a:cxn ang="0">
                      <a:pos x="2" y="160"/>
                    </a:cxn>
                    <a:cxn ang="0">
                      <a:pos x="28" y="120"/>
                    </a:cxn>
                    <a:cxn ang="0">
                      <a:pos x="44" y="96"/>
                    </a:cxn>
                    <a:cxn ang="0">
                      <a:pos x="42" y="70"/>
                    </a:cxn>
                    <a:cxn ang="0">
                      <a:pos x="24" y="43"/>
                    </a:cxn>
                    <a:cxn ang="0">
                      <a:pos x="20" y="32"/>
                    </a:cxn>
                    <a:cxn ang="0">
                      <a:pos x="26" y="36"/>
                    </a:cxn>
                    <a:cxn ang="0">
                      <a:pos x="48" y="35"/>
                    </a:cxn>
                    <a:cxn ang="0">
                      <a:pos x="64" y="11"/>
                    </a:cxn>
                    <a:cxn ang="0">
                      <a:pos x="82" y="0"/>
                    </a:cxn>
                    <a:cxn ang="0">
                      <a:pos x="88" y="2"/>
                    </a:cxn>
                    <a:cxn ang="0">
                      <a:pos x="92" y="9"/>
                    </a:cxn>
                    <a:cxn ang="0">
                      <a:pos x="98" y="5"/>
                    </a:cxn>
                    <a:cxn ang="0">
                      <a:pos x="110" y="8"/>
                    </a:cxn>
                    <a:cxn ang="0">
                      <a:pos x="116" y="9"/>
                    </a:cxn>
                    <a:cxn ang="0">
                      <a:pos x="141" y="14"/>
                    </a:cxn>
                    <a:cxn ang="0">
                      <a:pos x="155" y="24"/>
                    </a:cxn>
                    <a:cxn ang="0">
                      <a:pos x="167" y="17"/>
                    </a:cxn>
                    <a:cxn ang="0">
                      <a:pos x="173" y="14"/>
                    </a:cxn>
                    <a:cxn ang="0">
                      <a:pos x="195" y="14"/>
                    </a:cxn>
                    <a:cxn ang="0">
                      <a:pos x="211" y="32"/>
                    </a:cxn>
                    <a:cxn ang="0">
                      <a:pos x="231" y="59"/>
                    </a:cxn>
                    <a:cxn ang="0">
                      <a:pos x="245" y="70"/>
                    </a:cxn>
                    <a:cxn ang="0">
                      <a:pos x="257" y="68"/>
                    </a:cxn>
                    <a:cxn ang="0">
                      <a:pos x="270" y="65"/>
                    </a:cxn>
                    <a:cxn ang="0">
                      <a:pos x="290" y="71"/>
                    </a:cxn>
                    <a:cxn ang="0">
                      <a:pos x="300" y="81"/>
                    </a:cxn>
                    <a:cxn ang="0">
                      <a:pos x="308" y="90"/>
                    </a:cxn>
                    <a:cxn ang="0">
                      <a:pos x="318" y="111"/>
                    </a:cxn>
                    <a:cxn ang="0">
                      <a:pos x="322" y="120"/>
                    </a:cxn>
                    <a:cxn ang="0">
                      <a:pos x="324" y="125"/>
                    </a:cxn>
                    <a:cxn ang="0">
                      <a:pos x="310" y="142"/>
                    </a:cxn>
                    <a:cxn ang="0">
                      <a:pos x="322" y="141"/>
                    </a:cxn>
                    <a:cxn ang="0">
                      <a:pos x="342" y="155"/>
                    </a:cxn>
                    <a:cxn ang="0">
                      <a:pos x="364" y="157"/>
                    </a:cxn>
                    <a:cxn ang="0">
                      <a:pos x="380" y="168"/>
                    </a:cxn>
                    <a:cxn ang="0">
                      <a:pos x="382" y="172"/>
                    </a:cxn>
                    <a:cxn ang="0">
                      <a:pos x="382" y="176"/>
                    </a:cxn>
                    <a:cxn ang="0">
                      <a:pos x="394" y="172"/>
                    </a:cxn>
                    <a:cxn ang="0">
                      <a:pos x="400" y="171"/>
                    </a:cxn>
                    <a:cxn ang="0">
                      <a:pos x="439" y="185"/>
                    </a:cxn>
                    <a:cxn ang="0">
                      <a:pos x="447" y="199"/>
                    </a:cxn>
                    <a:cxn ang="0">
                      <a:pos x="465" y="201"/>
                    </a:cxn>
                    <a:cxn ang="0">
                      <a:pos x="471" y="215"/>
                    </a:cxn>
                    <a:cxn ang="0">
                      <a:pos x="451" y="258"/>
                    </a:cxn>
                    <a:cxn ang="0">
                      <a:pos x="435" y="281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2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/>
                  <a:ahLst/>
                  <a:cxnLst>
                    <a:cxn ang="0">
                      <a:pos x="406" y="6"/>
                    </a:cxn>
                    <a:cxn ang="0">
                      <a:pos x="502" y="34"/>
                    </a:cxn>
                    <a:cxn ang="0">
                      <a:pos x="550" y="38"/>
                    </a:cxn>
                    <a:cxn ang="0">
                      <a:pos x="578" y="130"/>
                    </a:cxn>
                    <a:cxn ang="0">
                      <a:pos x="586" y="90"/>
                    </a:cxn>
                    <a:cxn ang="0">
                      <a:pos x="606" y="70"/>
                    </a:cxn>
                    <a:cxn ang="0">
                      <a:pos x="642" y="126"/>
                    </a:cxn>
                    <a:cxn ang="0">
                      <a:pos x="682" y="98"/>
                    </a:cxn>
                    <a:cxn ang="0">
                      <a:pos x="706" y="86"/>
                    </a:cxn>
                    <a:cxn ang="0">
                      <a:pos x="762" y="2"/>
                    </a:cxn>
                    <a:cxn ang="0">
                      <a:pos x="798" y="70"/>
                    </a:cxn>
                    <a:cxn ang="0">
                      <a:pos x="798" y="130"/>
                    </a:cxn>
                    <a:cxn ang="0">
                      <a:pos x="790" y="158"/>
                    </a:cxn>
                    <a:cxn ang="0">
                      <a:pos x="766" y="162"/>
                    </a:cxn>
                    <a:cxn ang="0">
                      <a:pos x="762" y="186"/>
                    </a:cxn>
                    <a:cxn ang="0">
                      <a:pos x="802" y="226"/>
                    </a:cxn>
                    <a:cxn ang="0">
                      <a:pos x="786" y="322"/>
                    </a:cxn>
                    <a:cxn ang="0">
                      <a:pos x="830" y="414"/>
                    </a:cxn>
                    <a:cxn ang="0">
                      <a:pos x="854" y="450"/>
                    </a:cxn>
                    <a:cxn ang="0">
                      <a:pos x="830" y="450"/>
                    </a:cxn>
                    <a:cxn ang="0">
                      <a:pos x="746" y="378"/>
                    </a:cxn>
                    <a:cxn ang="0">
                      <a:pos x="678" y="402"/>
                    </a:cxn>
                    <a:cxn ang="0">
                      <a:pos x="590" y="442"/>
                    </a:cxn>
                    <a:cxn ang="0">
                      <a:pos x="642" y="578"/>
                    </a:cxn>
                    <a:cxn ang="0">
                      <a:pos x="710" y="610"/>
                    </a:cxn>
                    <a:cxn ang="0">
                      <a:pos x="738" y="550"/>
                    </a:cxn>
                    <a:cxn ang="0">
                      <a:pos x="774" y="570"/>
                    </a:cxn>
                    <a:cxn ang="0">
                      <a:pos x="766" y="630"/>
                    </a:cxn>
                    <a:cxn ang="0">
                      <a:pos x="802" y="670"/>
                    </a:cxn>
                    <a:cxn ang="0">
                      <a:pos x="838" y="658"/>
                    </a:cxn>
                    <a:cxn ang="0">
                      <a:pos x="922" y="806"/>
                    </a:cxn>
                    <a:cxn ang="0">
                      <a:pos x="942" y="826"/>
                    </a:cxn>
                    <a:cxn ang="0">
                      <a:pos x="874" y="810"/>
                    </a:cxn>
                    <a:cxn ang="0">
                      <a:pos x="830" y="758"/>
                    </a:cxn>
                    <a:cxn ang="0">
                      <a:pos x="778" y="710"/>
                    </a:cxn>
                    <a:cxn ang="0">
                      <a:pos x="702" y="662"/>
                    </a:cxn>
                    <a:cxn ang="0">
                      <a:pos x="614" y="646"/>
                    </a:cxn>
                    <a:cxn ang="0">
                      <a:pos x="506" y="594"/>
                    </a:cxn>
                    <a:cxn ang="0">
                      <a:pos x="462" y="506"/>
                    </a:cxn>
                    <a:cxn ang="0">
                      <a:pos x="430" y="462"/>
                    </a:cxn>
                    <a:cxn ang="0">
                      <a:pos x="382" y="430"/>
                    </a:cxn>
                    <a:cxn ang="0">
                      <a:pos x="342" y="370"/>
                    </a:cxn>
                    <a:cxn ang="0">
                      <a:pos x="354" y="414"/>
                    </a:cxn>
                    <a:cxn ang="0">
                      <a:pos x="418" y="494"/>
                    </a:cxn>
                    <a:cxn ang="0">
                      <a:pos x="422" y="526"/>
                    </a:cxn>
                    <a:cxn ang="0">
                      <a:pos x="394" y="498"/>
                    </a:cxn>
                    <a:cxn ang="0">
                      <a:pos x="354" y="466"/>
                    </a:cxn>
                    <a:cxn ang="0">
                      <a:pos x="314" y="402"/>
                    </a:cxn>
                    <a:cxn ang="0">
                      <a:pos x="266" y="346"/>
                    </a:cxn>
                    <a:cxn ang="0">
                      <a:pos x="210" y="314"/>
                    </a:cxn>
                    <a:cxn ang="0">
                      <a:pos x="154" y="238"/>
                    </a:cxn>
                    <a:cxn ang="0">
                      <a:pos x="66" y="66"/>
                    </a:cxn>
                    <a:cxn ang="0">
                      <a:pos x="34" y="38"/>
                    </a:cxn>
                    <a:cxn ang="0">
                      <a:pos x="46" y="22"/>
                    </a:cxn>
                    <a:cxn ang="0">
                      <a:pos x="102" y="70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3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/>
                  <a:ahLst/>
                  <a:cxnLst>
                    <a:cxn ang="0">
                      <a:pos x="6" y="28"/>
                    </a:cxn>
                    <a:cxn ang="0">
                      <a:pos x="10" y="48"/>
                    </a:cxn>
                    <a:cxn ang="0">
                      <a:pos x="6" y="28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1"/>
                    </a:cxn>
                    <a:cxn ang="0">
                      <a:pos x="36" y="17"/>
                    </a:cxn>
                    <a:cxn ang="0">
                      <a:pos x="8" y="17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5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28" y="25"/>
                    </a:cxn>
                    <a:cxn ang="0">
                      <a:pos x="56" y="21"/>
                    </a:cxn>
                    <a:cxn ang="0">
                      <a:pos x="80" y="9"/>
                    </a:cxn>
                    <a:cxn ang="0">
                      <a:pos x="64" y="25"/>
                    </a:cxn>
                    <a:cxn ang="0">
                      <a:pos x="124" y="49"/>
                    </a:cxn>
                    <a:cxn ang="0">
                      <a:pos x="160" y="65"/>
                    </a:cxn>
                    <a:cxn ang="0">
                      <a:pos x="116" y="77"/>
                    </a:cxn>
                    <a:cxn ang="0">
                      <a:pos x="88" y="57"/>
                    </a:cxn>
                    <a:cxn ang="0">
                      <a:pos x="76" y="53"/>
                    </a:cxn>
                    <a:cxn ang="0">
                      <a:pos x="24" y="41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6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4"/>
                    </a:cxn>
                    <a:cxn ang="0">
                      <a:pos x="88" y="24"/>
                    </a:cxn>
                    <a:cxn ang="0">
                      <a:pos x="112" y="20"/>
                    </a:cxn>
                    <a:cxn ang="0">
                      <a:pos x="108" y="44"/>
                    </a:cxn>
                    <a:cxn ang="0">
                      <a:pos x="64" y="40"/>
                    </a:cxn>
                    <a:cxn ang="0">
                      <a:pos x="0" y="36"/>
                    </a:cxn>
                    <a:cxn ang="0">
                      <a:pos x="28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7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/>
                  <a:ahLst/>
                  <a:cxnLst>
                    <a:cxn ang="0">
                      <a:pos x="17" y="25"/>
                    </a:cxn>
                    <a:cxn ang="0">
                      <a:pos x="37" y="13"/>
                    </a:cxn>
                    <a:cxn ang="0">
                      <a:pos x="17" y="2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8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/>
                  <a:ahLst/>
                  <a:cxnLst>
                    <a:cxn ang="0">
                      <a:pos x="19" y="32"/>
                    </a:cxn>
                    <a:cxn ang="0">
                      <a:pos x="19" y="0"/>
                    </a:cxn>
                    <a:cxn ang="0">
                      <a:pos x="19" y="32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/>
                  <a:ahLst/>
                  <a:cxnLst>
                    <a:cxn ang="0">
                      <a:pos x="4" y="9"/>
                    </a:cxn>
                    <a:cxn ang="0">
                      <a:pos x="20" y="33"/>
                    </a:cxn>
                    <a:cxn ang="0">
                      <a:pos x="24" y="49"/>
                    </a:cxn>
                    <a:cxn ang="0">
                      <a:pos x="36" y="53"/>
                    </a:cxn>
                    <a:cxn ang="0">
                      <a:pos x="24" y="73"/>
                    </a:cxn>
                    <a:cxn ang="0">
                      <a:pos x="0" y="21"/>
                    </a:cxn>
                    <a:cxn ang="0">
                      <a:pos x="4" y="9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0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/>
                  <a:ahLst/>
                  <a:cxnLst>
                    <a:cxn ang="0">
                      <a:pos x="220" y="1"/>
                    </a:cxn>
                    <a:cxn ang="0">
                      <a:pos x="231" y="8"/>
                    </a:cxn>
                    <a:cxn ang="0">
                      <a:pos x="235" y="0"/>
                    </a:cxn>
                    <a:cxn ang="0">
                      <a:pos x="265" y="0"/>
                    </a:cxn>
                    <a:cxn ang="0">
                      <a:pos x="287" y="17"/>
                    </a:cxn>
                    <a:cxn ang="0">
                      <a:pos x="319" y="10"/>
                    </a:cxn>
                    <a:cxn ang="0">
                      <a:pos x="314" y="29"/>
                    </a:cxn>
                    <a:cxn ang="0">
                      <a:pos x="298" y="46"/>
                    </a:cxn>
                    <a:cxn ang="0">
                      <a:pos x="295" y="29"/>
                    </a:cxn>
                    <a:cxn ang="0">
                      <a:pos x="287" y="31"/>
                    </a:cxn>
                    <a:cxn ang="0">
                      <a:pos x="279" y="29"/>
                    </a:cxn>
                    <a:cxn ang="0">
                      <a:pos x="263" y="21"/>
                    </a:cxn>
                    <a:cxn ang="0">
                      <a:pos x="228" y="38"/>
                    </a:cxn>
                    <a:cxn ang="0">
                      <a:pos x="201" y="44"/>
                    </a:cxn>
                    <a:cxn ang="0">
                      <a:pos x="212" y="57"/>
                    </a:cxn>
                    <a:cxn ang="0">
                      <a:pos x="188" y="63"/>
                    </a:cxn>
                    <a:cxn ang="0">
                      <a:pos x="169" y="61"/>
                    </a:cxn>
                    <a:cxn ang="0">
                      <a:pos x="177" y="57"/>
                    </a:cxn>
                    <a:cxn ang="0">
                      <a:pos x="171" y="40"/>
                    </a:cxn>
                    <a:cxn ang="0">
                      <a:pos x="169" y="31"/>
                    </a:cxn>
                    <a:cxn ang="0">
                      <a:pos x="158" y="23"/>
                    </a:cxn>
                    <a:cxn ang="0">
                      <a:pos x="142" y="27"/>
                    </a:cxn>
                    <a:cxn ang="0">
                      <a:pos x="134" y="27"/>
                    </a:cxn>
                    <a:cxn ang="0">
                      <a:pos x="123" y="25"/>
                    </a:cxn>
                    <a:cxn ang="0">
                      <a:pos x="83" y="2"/>
                    </a:cxn>
                    <a:cxn ang="0">
                      <a:pos x="59" y="14"/>
                    </a:cxn>
                    <a:cxn ang="0">
                      <a:pos x="1" y="0"/>
                    </a:cxn>
                    <a:cxn ang="0">
                      <a:pos x="220" y="1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1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/>
                  <a:ahLst/>
                  <a:cxnLst>
                    <a:cxn ang="0">
                      <a:pos x="105" y="31"/>
                    </a:cxn>
                    <a:cxn ang="0">
                      <a:pos x="30" y="1"/>
                    </a:cxn>
                    <a:cxn ang="0">
                      <a:pos x="285" y="0"/>
                    </a:cxn>
                    <a:cxn ang="0">
                      <a:pos x="296" y="14"/>
                    </a:cxn>
                    <a:cxn ang="0">
                      <a:pos x="264" y="16"/>
                    </a:cxn>
                    <a:cxn ang="0">
                      <a:pos x="105" y="3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2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2" y="29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3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/>
                  <a:ahLst/>
                  <a:cxnLst>
                    <a:cxn ang="0">
                      <a:pos x="73" y="1"/>
                    </a:cxn>
                    <a:cxn ang="0">
                      <a:pos x="436" y="0"/>
                    </a:cxn>
                    <a:cxn ang="0">
                      <a:pos x="416" y="54"/>
                    </a:cxn>
                    <a:cxn ang="0">
                      <a:pos x="397" y="68"/>
                    </a:cxn>
                    <a:cxn ang="0">
                      <a:pos x="392" y="70"/>
                    </a:cxn>
                    <a:cxn ang="0">
                      <a:pos x="375" y="73"/>
                    </a:cxn>
                    <a:cxn ang="0">
                      <a:pos x="361" y="88"/>
                    </a:cxn>
                    <a:cxn ang="0">
                      <a:pos x="362" y="99"/>
                    </a:cxn>
                    <a:cxn ang="0">
                      <a:pos x="364" y="107"/>
                    </a:cxn>
                    <a:cxn ang="0">
                      <a:pos x="366" y="113"/>
                    </a:cxn>
                    <a:cxn ang="0">
                      <a:pos x="362" y="122"/>
                    </a:cxn>
                    <a:cxn ang="0">
                      <a:pos x="351" y="120"/>
                    </a:cxn>
                    <a:cxn ang="0">
                      <a:pos x="342" y="129"/>
                    </a:cxn>
                    <a:cxn ang="0">
                      <a:pos x="347" y="105"/>
                    </a:cxn>
                    <a:cxn ang="0">
                      <a:pos x="338" y="100"/>
                    </a:cxn>
                    <a:cxn ang="0">
                      <a:pos x="344" y="93"/>
                    </a:cxn>
                    <a:cxn ang="0">
                      <a:pos x="342" y="89"/>
                    </a:cxn>
                    <a:cxn ang="0">
                      <a:pos x="320" y="94"/>
                    </a:cxn>
                    <a:cxn ang="0">
                      <a:pos x="317" y="85"/>
                    </a:cxn>
                    <a:cxn ang="0">
                      <a:pos x="297" y="94"/>
                    </a:cxn>
                    <a:cxn ang="0">
                      <a:pos x="320" y="103"/>
                    </a:cxn>
                    <a:cxn ang="0">
                      <a:pos x="305" y="117"/>
                    </a:cxn>
                    <a:cxn ang="0">
                      <a:pos x="311" y="126"/>
                    </a:cxn>
                    <a:cxn ang="0">
                      <a:pos x="315" y="138"/>
                    </a:cxn>
                    <a:cxn ang="0">
                      <a:pos x="309" y="139"/>
                    </a:cxn>
                    <a:cxn ang="0">
                      <a:pos x="314" y="144"/>
                    </a:cxn>
                    <a:cxn ang="0">
                      <a:pos x="307" y="152"/>
                    </a:cxn>
                    <a:cxn ang="0">
                      <a:pos x="0" y="149"/>
                    </a:cxn>
                    <a:cxn ang="0">
                      <a:pos x="73" y="1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4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/>
                  <a:ahLst/>
                  <a:cxnLst>
                    <a:cxn ang="0">
                      <a:pos x="5" y="156"/>
                    </a:cxn>
                    <a:cxn ang="0">
                      <a:pos x="15" y="108"/>
                    </a:cxn>
                    <a:cxn ang="0">
                      <a:pos x="17" y="68"/>
                    </a:cxn>
                    <a:cxn ang="0">
                      <a:pos x="11" y="40"/>
                    </a:cxn>
                    <a:cxn ang="0">
                      <a:pos x="17" y="12"/>
                    </a:cxn>
                    <a:cxn ang="0">
                      <a:pos x="21" y="0"/>
                    </a:cxn>
                    <a:cxn ang="0">
                      <a:pos x="31" y="30"/>
                    </a:cxn>
                    <a:cxn ang="0">
                      <a:pos x="47" y="98"/>
                    </a:cxn>
                    <a:cxn ang="0">
                      <a:pos x="31" y="108"/>
                    </a:cxn>
                    <a:cxn ang="0">
                      <a:pos x="23" y="126"/>
                    </a:cxn>
                    <a:cxn ang="0">
                      <a:pos x="21" y="132"/>
                    </a:cxn>
                    <a:cxn ang="0">
                      <a:pos x="27" y="134"/>
                    </a:cxn>
                    <a:cxn ang="0">
                      <a:pos x="31" y="146"/>
                    </a:cxn>
                    <a:cxn ang="0">
                      <a:pos x="13" y="148"/>
                    </a:cxn>
                    <a:cxn ang="0">
                      <a:pos x="7" y="160"/>
                    </a:cxn>
                    <a:cxn ang="0">
                      <a:pos x="3" y="154"/>
                    </a:cxn>
                    <a:cxn ang="0">
                      <a:pos x="5" y="156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/>
                  <a:ahLst/>
                  <a:cxnLst>
                    <a:cxn ang="0">
                      <a:pos x="26" y="61"/>
                    </a:cxn>
                    <a:cxn ang="0">
                      <a:pos x="30" y="43"/>
                    </a:cxn>
                    <a:cxn ang="0">
                      <a:pos x="50" y="33"/>
                    </a:cxn>
                    <a:cxn ang="0">
                      <a:pos x="54" y="45"/>
                    </a:cxn>
                    <a:cxn ang="0">
                      <a:pos x="66" y="49"/>
                    </a:cxn>
                    <a:cxn ang="0">
                      <a:pos x="80" y="55"/>
                    </a:cxn>
                    <a:cxn ang="0">
                      <a:pos x="116" y="33"/>
                    </a:cxn>
                    <a:cxn ang="0">
                      <a:pos x="130" y="17"/>
                    </a:cxn>
                    <a:cxn ang="0">
                      <a:pos x="138" y="11"/>
                    </a:cxn>
                    <a:cxn ang="0">
                      <a:pos x="106" y="49"/>
                    </a:cxn>
                    <a:cxn ang="0">
                      <a:pos x="84" y="67"/>
                    </a:cxn>
                    <a:cxn ang="0">
                      <a:pos x="66" y="81"/>
                    </a:cxn>
                    <a:cxn ang="0">
                      <a:pos x="48" y="103"/>
                    </a:cxn>
                    <a:cxn ang="0">
                      <a:pos x="26" y="89"/>
                    </a:cxn>
                    <a:cxn ang="0">
                      <a:pos x="20" y="87"/>
                    </a:cxn>
                    <a:cxn ang="0">
                      <a:pos x="22" y="97"/>
                    </a:cxn>
                    <a:cxn ang="0">
                      <a:pos x="0" y="97"/>
                    </a:cxn>
                    <a:cxn ang="0">
                      <a:pos x="10" y="79"/>
                    </a:cxn>
                    <a:cxn ang="0">
                      <a:pos x="26" y="61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6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/>
                  <a:ahLst/>
                  <a:cxnLst>
                    <a:cxn ang="0">
                      <a:pos x="158" y="24"/>
                    </a:cxn>
                    <a:cxn ang="0">
                      <a:pos x="160" y="6"/>
                    </a:cxn>
                    <a:cxn ang="0">
                      <a:pos x="170" y="0"/>
                    </a:cxn>
                    <a:cxn ang="0">
                      <a:pos x="182" y="24"/>
                    </a:cxn>
                    <a:cxn ang="0">
                      <a:pos x="188" y="42"/>
                    </a:cxn>
                    <a:cxn ang="0">
                      <a:pos x="178" y="58"/>
                    </a:cxn>
                    <a:cxn ang="0">
                      <a:pos x="170" y="76"/>
                    </a:cxn>
                    <a:cxn ang="0">
                      <a:pos x="162" y="126"/>
                    </a:cxn>
                    <a:cxn ang="0">
                      <a:pos x="144" y="136"/>
                    </a:cxn>
                    <a:cxn ang="0">
                      <a:pos x="120" y="138"/>
                    </a:cxn>
                    <a:cxn ang="0">
                      <a:pos x="112" y="124"/>
                    </a:cxn>
                    <a:cxn ang="0">
                      <a:pos x="102" y="146"/>
                    </a:cxn>
                    <a:cxn ang="0">
                      <a:pos x="90" y="150"/>
                    </a:cxn>
                    <a:cxn ang="0">
                      <a:pos x="80" y="132"/>
                    </a:cxn>
                    <a:cxn ang="0">
                      <a:pos x="58" y="144"/>
                    </a:cxn>
                    <a:cxn ang="0">
                      <a:pos x="76" y="142"/>
                    </a:cxn>
                    <a:cxn ang="0">
                      <a:pos x="78" y="160"/>
                    </a:cxn>
                    <a:cxn ang="0">
                      <a:pos x="58" y="166"/>
                    </a:cxn>
                    <a:cxn ang="0">
                      <a:pos x="34" y="166"/>
                    </a:cxn>
                    <a:cxn ang="0">
                      <a:pos x="36" y="154"/>
                    </a:cxn>
                    <a:cxn ang="0">
                      <a:pos x="46" y="144"/>
                    </a:cxn>
                    <a:cxn ang="0">
                      <a:pos x="34" y="148"/>
                    </a:cxn>
                    <a:cxn ang="0">
                      <a:pos x="26" y="166"/>
                    </a:cxn>
                    <a:cxn ang="0">
                      <a:pos x="30" y="190"/>
                    </a:cxn>
                    <a:cxn ang="0">
                      <a:pos x="14" y="200"/>
                    </a:cxn>
                    <a:cxn ang="0">
                      <a:pos x="0" y="214"/>
                    </a:cxn>
                    <a:cxn ang="0">
                      <a:pos x="8" y="188"/>
                    </a:cxn>
                    <a:cxn ang="0">
                      <a:pos x="0" y="164"/>
                    </a:cxn>
                    <a:cxn ang="0">
                      <a:pos x="14" y="152"/>
                    </a:cxn>
                    <a:cxn ang="0">
                      <a:pos x="32" y="134"/>
                    </a:cxn>
                    <a:cxn ang="0">
                      <a:pos x="44" y="118"/>
                    </a:cxn>
                    <a:cxn ang="0">
                      <a:pos x="72" y="116"/>
                    </a:cxn>
                    <a:cxn ang="0">
                      <a:pos x="84" y="112"/>
                    </a:cxn>
                    <a:cxn ang="0">
                      <a:pos x="114" y="78"/>
                    </a:cxn>
                    <a:cxn ang="0">
                      <a:pos x="120" y="92"/>
                    </a:cxn>
                    <a:cxn ang="0">
                      <a:pos x="132" y="76"/>
                    </a:cxn>
                    <a:cxn ang="0">
                      <a:pos x="150" y="54"/>
                    </a:cxn>
                    <a:cxn ang="0">
                      <a:pos x="154" y="42"/>
                    </a:cxn>
                    <a:cxn ang="0">
                      <a:pos x="148" y="38"/>
                    </a:cxn>
                    <a:cxn ang="0">
                      <a:pos x="152" y="32"/>
                    </a:cxn>
                    <a:cxn ang="0">
                      <a:pos x="158" y="24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1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8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/>
                  <a:ahLst/>
                  <a:cxnLst>
                    <a:cxn ang="0">
                      <a:pos x="812" y="26"/>
                    </a:cxn>
                    <a:cxn ang="0">
                      <a:pos x="778" y="78"/>
                    </a:cxn>
                    <a:cxn ang="0">
                      <a:pos x="748" y="122"/>
                    </a:cxn>
                    <a:cxn ang="0">
                      <a:pos x="722" y="142"/>
                    </a:cxn>
                    <a:cxn ang="0">
                      <a:pos x="634" y="180"/>
                    </a:cxn>
                    <a:cxn ang="0">
                      <a:pos x="632" y="210"/>
                    </a:cxn>
                    <a:cxn ang="0">
                      <a:pos x="604" y="230"/>
                    </a:cxn>
                    <a:cxn ang="0">
                      <a:pos x="620" y="178"/>
                    </a:cxn>
                    <a:cxn ang="0">
                      <a:pos x="576" y="188"/>
                    </a:cxn>
                    <a:cxn ang="0">
                      <a:pos x="556" y="218"/>
                    </a:cxn>
                    <a:cxn ang="0">
                      <a:pos x="596" y="280"/>
                    </a:cxn>
                    <a:cxn ang="0">
                      <a:pos x="594" y="368"/>
                    </a:cxn>
                    <a:cxn ang="0">
                      <a:pos x="542" y="406"/>
                    </a:cxn>
                    <a:cxn ang="0">
                      <a:pos x="522" y="386"/>
                    </a:cxn>
                    <a:cxn ang="0">
                      <a:pos x="482" y="348"/>
                    </a:cxn>
                    <a:cxn ang="0">
                      <a:pos x="462" y="348"/>
                    </a:cxn>
                    <a:cxn ang="0">
                      <a:pos x="450" y="394"/>
                    </a:cxn>
                    <a:cxn ang="0">
                      <a:pos x="500" y="464"/>
                    </a:cxn>
                    <a:cxn ang="0">
                      <a:pos x="510" y="524"/>
                    </a:cxn>
                    <a:cxn ang="0">
                      <a:pos x="526" y="560"/>
                    </a:cxn>
                    <a:cxn ang="0">
                      <a:pos x="492" y="544"/>
                    </a:cxn>
                    <a:cxn ang="0">
                      <a:pos x="470" y="518"/>
                    </a:cxn>
                    <a:cxn ang="0">
                      <a:pos x="422" y="424"/>
                    </a:cxn>
                    <a:cxn ang="0">
                      <a:pos x="426" y="310"/>
                    </a:cxn>
                    <a:cxn ang="0">
                      <a:pos x="422" y="268"/>
                    </a:cxn>
                    <a:cxn ang="0">
                      <a:pos x="412" y="276"/>
                    </a:cxn>
                    <a:cxn ang="0">
                      <a:pos x="386" y="266"/>
                    </a:cxn>
                    <a:cxn ang="0">
                      <a:pos x="360" y="170"/>
                    </a:cxn>
                    <a:cxn ang="0">
                      <a:pos x="330" y="166"/>
                    </a:cxn>
                    <a:cxn ang="0">
                      <a:pos x="288" y="172"/>
                    </a:cxn>
                    <a:cxn ang="0">
                      <a:pos x="242" y="232"/>
                    </a:cxn>
                    <a:cxn ang="0">
                      <a:pos x="196" y="268"/>
                    </a:cxn>
                    <a:cxn ang="0">
                      <a:pos x="184" y="274"/>
                    </a:cxn>
                    <a:cxn ang="0">
                      <a:pos x="160" y="328"/>
                    </a:cxn>
                    <a:cxn ang="0">
                      <a:pos x="152" y="354"/>
                    </a:cxn>
                    <a:cxn ang="0">
                      <a:pos x="128" y="404"/>
                    </a:cxn>
                    <a:cxn ang="0">
                      <a:pos x="94" y="392"/>
                    </a:cxn>
                    <a:cxn ang="0">
                      <a:pos x="66" y="258"/>
                    </a:cxn>
                    <a:cxn ang="0">
                      <a:pos x="72" y="156"/>
                    </a:cxn>
                    <a:cxn ang="0">
                      <a:pos x="44" y="180"/>
                    </a:cxn>
                    <a:cxn ang="0">
                      <a:pos x="20" y="150"/>
                    </a:cxn>
                    <a:cxn ang="0">
                      <a:pos x="24" y="138"/>
                    </a:cxn>
                    <a:cxn ang="0">
                      <a:pos x="0" y="92"/>
                    </a:cxn>
                    <a:cxn ang="0">
                      <a:pos x="798" y="6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9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/>
                  <a:ahLst/>
                  <a:cxnLst>
                    <a:cxn ang="0">
                      <a:pos x="7" y="11"/>
                    </a:cxn>
                    <a:cxn ang="0">
                      <a:pos x="17" y="3"/>
                    </a:cxn>
                    <a:cxn ang="0">
                      <a:pos x="37" y="33"/>
                    </a:cxn>
                    <a:cxn ang="0">
                      <a:pos x="19" y="85"/>
                    </a:cxn>
                    <a:cxn ang="0">
                      <a:pos x="1" y="69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0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9" y="2"/>
                    </a:cxn>
                    <a:cxn ang="0">
                      <a:pos x="43" y="4"/>
                    </a:cxn>
                    <a:cxn ang="0">
                      <a:pos x="39" y="26"/>
                    </a:cxn>
                    <a:cxn ang="0">
                      <a:pos x="13" y="74"/>
                    </a:cxn>
                    <a:cxn ang="0">
                      <a:pos x="7" y="60"/>
                    </a:cxn>
                    <a:cxn ang="0">
                      <a:pos x="3" y="36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1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7" y="16"/>
                    </a:cxn>
                    <a:cxn ang="0">
                      <a:pos x="5" y="30"/>
                    </a:cxn>
                    <a:cxn ang="0">
                      <a:pos x="7" y="16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2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/>
                  <a:ahLst/>
                  <a:cxnLst>
                    <a:cxn ang="0">
                      <a:pos x="481" y="464"/>
                    </a:cxn>
                    <a:cxn ang="0">
                      <a:pos x="486" y="451"/>
                    </a:cxn>
                    <a:cxn ang="0">
                      <a:pos x="500" y="413"/>
                    </a:cxn>
                    <a:cxn ang="0">
                      <a:pos x="309" y="287"/>
                    </a:cxn>
                    <a:cxn ang="0">
                      <a:pos x="282" y="346"/>
                    </a:cxn>
                    <a:cxn ang="0">
                      <a:pos x="303" y="556"/>
                    </a:cxn>
                    <a:cxn ang="0">
                      <a:pos x="282" y="494"/>
                    </a:cxn>
                    <a:cxn ang="0">
                      <a:pos x="242" y="439"/>
                    </a:cxn>
                    <a:cxn ang="0">
                      <a:pos x="245" y="413"/>
                    </a:cxn>
                    <a:cxn ang="0">
                      <a:pos x="247" y="394"/>
                    </a:cxn>
                    <a:cxn ang="0">
                      <a:pos x="220" y="375"/>
                    </a:cxn>
                    <a:cxn ang="0">
                      <a:pos x="194" y="346"/>
                    </a:cxn>
                    <a:cxn ang="0">
                      <a:pos x="148" y="354"/>
                    </a:cxn>
                    <a:cxn ang="0">
                      <a:pos x="126" y="365"/>
                    </a:cxn>
                    <a:cxn ang="0">
                      <a:pos x="78" y="365"/>
                    </a:cxn>
                    <a:cxn ang="0">
                      <a:pos x="22" y="312"/>
                    </a:cxn>
                    <a:cxn ang="0">
                      <a:pos x="11" y="295"/>
                    </a:cxn>
                    <a:cxn ang="0">
                      <a:pos x="0" y="264"/>
                    </a:cxn>
                    <a:cxn ang="0">
                      <a:pos x="24" y="213"/>
                    </a:cxn>
                    <a:cxn ang="0">
                      <a:pos x="32" y="181"/>
                    </a:cxn>
                    <a:cxn ang="0">
                      <a:pos x="51" y="143"/>
                    </a:cxn>
                    <a:cxn ang="0">
                      <a:pos x="81" y="116"/>
                    </a:cxn>
                    <a:cxn ang="0">
                      <a:pos x="167" y="67"/>
                    </a:cxn>
                    <a:cxn ang="0">
                      <a:pos x="220" y="30"/>
                    </a:cxn>
                    <a:cxn ang="0">
                      <a:pos x="258" y="6"/>
                    </a:cxn>
                    <a:cxn ang="0">
                      <a:pos x="363" y="2"/>
                    </a:cxn>
                    <a:cxn ang="0">
                      <a:pos x="398" y="0"/>
                    </a:cxn>
                    <a:cxn ang="0">
                      <a:pos x="384" y="34"/>
                    </a:cxn>
                    <a:cxn ang="0">
                      <a:pos x="443" y="84"/>
                    </a:cxn>
                    <a:cxn ang="0">
                      <a:pos x="497" y="74"/>
                    </a:cxn>
                    <a:cxn ang="0">
                      <a:pos x="529" y="82"/>
                    </a:cxn>
                    <a:cxn ang="0">
                      <a:pos x="559" y="97"/>
                    </a:cxn>
                    <a:cxn ang="0">
                      <a:pos x="572" y="188"/>
                    </a:cxn>
                    <a:cxn ang="0">
                      <a:pos x="572" y="240"/>
                    </a:cxn>
                    <a:cxn ang="0">
                      <a:pos x="599" y="283"/>
                    </a:cxn>
                    <a:cxn ang="0">
                      <a:pos x="645" y="300"/>
                    </a:cxn>
                    <a:cxn ang="0">
                      <a:pos x="680" y="295"/>
                    </a:cxn>
                    <a:cxn ang="0">
                      <a:pos x="664" y="340"/>
                    </a:cxn>
                    <a:cxn ang="0">
                      <a:pos x="599" y="407"/>
                    </a:cxn>
                    <a:cxn ang="0">
                      <a:pos x="548" y="485"/>
                    </a:cxn>
                    <a:cxn ang="0">
                      <a:pos x="556" y="508"/>
                    </a:cxn>
                    <a:cxn ang="0">
                      <a:pos x="435" y="556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3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/>
                  <a:ahLst/>
                  <a:cxnLst>
                    <a:cxn ang="0">
                      <a:pos x="243" y="347"/>
                    </a:cxn>
                    <a:cxn ang="0">
                      <a:pos x="233" y="301"/>
                    </a:cxn>
                    <a:cxn ang="0">
                      <a:pos x="217" y="288"/>
                    </a:cxn>
                    <a:cxn ang="0">
                      <a:pos x="215" y="269"/>
                    </a:cxn>
                    <a:cxn ang="0">
                      <a:pos x="209" y="254"/>
                    </a:cxn>
                    <a:cxn ang="0">
                      <a:pos x="209" y="229"/>
                    </a:cxn>
                    <a:cxn ang="0">
                      <a:pos x="207" y="214"/>
                    </a:cxn>
                    <a:cxn ang="0">
                      <a:pos x="228" y="202"/>
                    </a:cxn>
                    <a:cxn ang="0">
                      <a:pos x="257" y="197"/>
                    </a:cxn>
                    <a:cxn ang="0">
                      <a:pos x="257" y="136"/>
                    </a:cxn>
                    <a:cxn ang="0">
                      <a:pos x="54" y="96"/>
                    </a:cxn>
                    <a:cxn ang="0">
                      <a:pos x="32" y="98"/>
                    </a:cxn>
                    <a:cxn ang="0">
                      <a:pos x="16" y="102"/>
                    </a:cxn>
                    <a:cxn ang="0">
                      <a:pos x="0" y="149"/>
                    </a:cxn>
                    <a:cxn ang="0">
                      <a:pos x="93" y="346"/>
                    </a:cxn>
                    <a:cxn ang="0">
                      <a:pos x="243" y="347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4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19" y="21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5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16" y="0"/>
                    </a:cxn>
                    <a:cxn ang="0">
                      <a:pos x="20" y="12"/>
                    </a:cxn>
                    <a:cxn ang="0">
                      <a:pos x="8" y="20"/>
                    </a:cxn>
                    <a:cxn ang="0">
                      <a:pos x="12" y="12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6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/>
                  <a:ahLst/>
                  <a:cxnLst>
                    <a:cxn ang="0">
                      <a:pos x="24" y="18"/>
                    </a:cxn>
                    <a:cxn ang="0">
                      <a:pos x="32" y="6"/>
                    </a:cxn>
                    <a:cxn ang="0">
                      <a:pos x="36" y="30"/>
                    </a:cxn>
                    <a:cxn ang="0">
                      <a:pos x="24" y="18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7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/>
                  <a:ahLst/>
                  <a:cxnLst>
                    <a:cxn ang="0">
                      <a:pos x="473" y="464"/>
                    </a:cxn>
                    <a:cxn ang="0">
                      <a:pos x="393" y="452"/>
                    </a:cxn>
                    <a:cxn ang="0">
                      <a:pos x="325" y="412"/>
                    </a:cxn>
                    <a:cxn ang="0">
                      <a:pos x="265" y="400"/>
                    </a:cxn>
                    <a:cxn ang="0">
                      <a:pos x="237" y="416"/>
                    </a:cxn>
                    <a:cxn ang="0">
                      <a:pos x="261" y="428"/>
                    </a:cxn>
                    <a:cxn ang="0">
                      <a:pos x="293" y="468"/>
                    </a:cxn>
                    <a:cxn ang="0">
                      <a:pos x="321" y="476"/>
                    </a:cxn>
                    <a:cxn ang="0">
                      <a:pos x="333" y="536"/>
                    </a:cxn>
                    <a:cxn ang="0">
                      <a:pos x="313" y="552"/>
                    </a:cxn>
                    <a:cxn ang="0">
                      <a:pos x="261" y="616"/>
                    </a:cxn>
                    <a:cxn ang="0">
                      <a:pos x="225" y="628"/>
                    </a:cxn>
                    <a:cxn ang="0">
                      <a:pos x="97" y="696"/>
                    </a:cxn>
                    <a:cxn ang="0">
                      <a:pos x="77" y="616"/>
                    </a:cxn>
                    <a:cxn ang="0">
                      <a:pos x="45" y="524"/>
                    </a:cxn>
                    <a:cxn ang="0">
                      <a:pos x="33" y="448"/>
                    </a:cxn>
                    <a:cxn ang="0">
                      <a:pos x="53" y="344"/>
                    </a:cxn>
                    <a:cxn ang="0">
                      <a:pos x="17" y="392"/>
                    </a:cxn>
                    <a:cxn ang="0">
                      <a:pos x="81" y="280"/>
                    </a:cxn>
                    <a:cxn ang="0">
                      <a:pos x="113" y="204"/>
                    </a:cxn>
                    <a:cxn ang="0">
                      <a:pos x="37" y="204"/>
                    </a:cxn>
                    <a:cxn ang="0">
                      <a:pos x="1" y="196"/>
                    </a:cxn>
                    <a:cxn ang="0">
                      <a:pos x="25" y="140"/>
                    </a:cxn>
                    <a:cxn ang="0">
                      <a:pos x="97" y="112"/>
                    </a:cxn>
                    <a:cxn ang="0">
                      <a:pos x="221" y="124"/>
                    </a:cxn>
                    <a:cxn ang="0">
                      <a:pos x="229" y="64"/>
                    </a:cxn>
                    <a:cxn ang="0">
                      <a:pos x="261" y="0"/>
                    </a:cxn>
                    <a:cxn ang="0">
                      <a:pos x="357" y="44"/>
                    </a:cxn>
                    <a:cxn ang="0">
                      <a:pos x="329" y="88"/>
                    </a:cxn>
                    <a:cxn ang="0">
                      <a:pos x="301" y="176"/>
                    </a:cxn>
                    <a:cxn ang="0">
                      <a:pos x="361" y="192"/>
                    </a:cxn>
                    <a:cxn ang="0">
                      <a:pos x="373" y="136"/>
                    </a:cxn>
                    <a:cxn ang="0">
                      <a:pos x="417" y="92"/>
                    </a:cxn>
                    <a:cxn ang="0">
                      <a:pos x="497" y="88"/>
                    </a:cxn>
                    <a:cxn ang="0">
                      <a:pos x="529" y="52"/>
                    </a:cxn>
                    <a:cxn ang="0">
                      <a:pos x="541" y="460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8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/>
                  <a:ahLst/>
                  <a:cxnLst>
                    <a:cxn ang="0">
                      <a:pos x="825" y="0"/>
                    </a:cxn>
                    <a:cxn ang="0">
                      <a:pos x="143" y="29"/>
                    </a:cxn>
                    <a:cxn ang="0">
                      <a:pos x="91" y="42"/>
                    </a:cxn>
                    <a:cxn ang="0">
                      <a:pos x="62" y="42"/>
                    </a:cxn>
                    <a:cxn ang="0">
                      <a:pos x="22" y="77"/>
                    </a:cxn>
                    <a:cxn ang="0">
                      <a:pos x="0" y="105"/>
                    </a:cxn>
                    <a:cxn ang="0">
                      <a:pos x="59" y="115"/>
                    </a:cxn>
                    <a:cxn ang="0">
                      <a:pos x="97" y="96"/>
                    </a:cxn>
                    <a:cxn ang="0">
                      <a:pos x="108" y="84"/>
                    </a:cxn>
                    <a:cxn ang="0">
                      <a:pos x="167" y="52"/>
                    </a:cxn>
                    <a:cxn ang="0">
                      <a:pos x="215" y="46"/>
                    </a:cxn>
                    <a:cxn ang="0">
                      <a:pos x="237" y="94"/>
                    </a:cxn>
                    <a:cxn ang="0">
                      <a:pos x="188" y="109"/>
                    </a:cxn>
                    <a:cxn ang="0">
                      <a:pos x="231" y="113"/>
                    </a:cxn>
                    <a:cxn ang="0">
                      <a:pos x="250" y="90"/>
                    </a:cxn>
                    <a:cxn ang="0">
                      <a:pos x="266" y="92"/>
                    </a:cxn>
                    <a:cxn ang="0">
                      <a:pos x="253" y="54"/>
                    </a:cxn>
                    <a:cxn ang="0">
                      <a:pos x="266" y="44"/>
                    </a:cxn>
                    <a:cxn ang="0">
                      <a:pos x="277" y="88"/>
                    </a:cxn>
                    <a:cxn ang="0">
                      <a:pos x="266" y="113"/>
                    </a:cxn>
                    <a:cxn ang="0">
                      <a:pos x="296" y="130"/>
                    </a:cxn>
                    <a:cxn ang="0">
                      <a:pos x="299" y="92"/>
                    </a:cxn>
                    <a:cxn ang="0">
                      <a:pos x="331" y="103"/>
                    </a:cxn>
                    <a:cxn ang="0">
                      <a:pos x="382" y="73"/>
                    </a:cxn>
                    <a:cxn ang="0">
                      <a:pos x="409" y="50"/>
                    </a:cxn>
                    <a:cxn ang="0">
                      <a:pos x="439" y="56"/>
                    </a:cxn>
                    <a:cxn ang="0">
                      <a:pos x="455" y="50"/>
                    </a:cxn>
                    <a:cxn ang="0">
                      <a:pos x="431" y="44"/>
                    </a:cxn>
                    <a:cxn ang="0">
                      <a:pos x="474" y="35"/>
                    </a:cxn>
                    <a:cxn ang="0">
                      <a:pos x="544" y="54"/>
                    </a:cxn>
                    <a:cxn ang="0">
                      <a:pos x="581" y="42"/>
                    </a:cxn>
                    <a:cxn ang="0">
                      <a:pos x="584" y="63"/>
                    </a:cxn>
                    <a:cxn ang="0">
                      <a:pos x="568" y="101"/>
                    </a:cxn>
                    <a:cxn ang="0">
                      <a:pos x="611" y="88"/>
                    </a:cxn>
                    <a:cxn ang="0">
                      <a:pos x="624" y="80"/>
                    </a:cxn>
                    <a:cxn ang="0">
                      <a:pos x="648" y="61"/>
                    </a:cxn>
                    <a:cxn ang="0">
                      <a:pos x="794" y="84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9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31" y="0"/>
                    </a:cxn>
                    <a:cxn ang="0">
                      <a:pos x="19" y="2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0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/>
                  <a:ahLst/>
                  <a:cxnLst>
                    <a:cxn ang="0">
                      <a:pos x="6" y="32"/>
                    </a:cxn>
                    <a:cxn ang="0">
                      <a:pos x="22" y="0"/>
                    </a:cxn>
                    <a:cxn ang="0">
                      <a:pos x="38" y="4"/>
                    </a:cxn>
                    <a:cxn ang="0">
                      <a:pos x="6" y="32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1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25" y="2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9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3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31" y="10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" name="Group 63"/>
              <p:cNvGrpSpPr>
                <a:grpSpLocks/>
              </p:cNvGrpSpPr>
              <p:nvPr userDrawn="1"/>
            </p:nvGrpSpPr>
            <p:grpSpPr bwMode="auto">
              <a:xfrm>
                <a:off x="7" y="-154"/>
                <a:ext cx="5739" cy="418"/>
                <a:chOff x="1056" y="111"/>
                <a:chExt cx="2448" cy="418"/>
              </a:xfrm>
            </p:grpSpPr>
            <p:sp>
              <p:nvSpPr>
                <p:cNvPr id="27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0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2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3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4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5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6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7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1" name="Group 75"/>
              <p:cNvGrpSpPr>
                <a:grpSpLocks/>
              </p:cNvGrpSpPr>
              <p:nvPr userDrawn="1"/>
            </p:nvGrpSpPr>
            <p:grpSpPr bwMode="auto">
              <a:xfrm>
                <a:off x="-1261" y="-1"/>
                <a:ext cx="2098" cy="1030"/>
                <a:chOff x="1208" y="109"/>
                <a:chExt cx="2098" cy="423"/>
              </a:xfrm>
            </p:grpSpPr>
            <p:sp>
              <p:nvSpPr>
                <p:cNvPr id="12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8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6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pic>
          <p:nvPicPr>
            <p:cNvPr id="7" name="Picture 91" descr="earth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37020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37021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4" name="Rectangle 9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" name="Rectangle 9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" name="Rectangle 9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88ED0-971B-4EB5-BD6A-51CAB17F8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7995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995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0EABE-9307-4EBD-B5DA-BF459C784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4DA7027-B6E8-40C6-BF29-4232DDD086E6}" type="datetimeFigureOut">
              <a:rPr lang="en-US"/>
              <a:pPr>
                <a:defRPr/>
              </a:pPr>
              <a:t>9/10/2013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378074-7A53-4FE0-8493-A618291338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67B93-4D17-4E3F-A804-C80135114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0C9FA-7E73-4DEE-81AB-A6D5B3F16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18156-9FCB-46EC-9CC0-839FAF8B1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4F512-3131-48E1-94A8-8690BC068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72A7A-5962-4647-82FE-FAD974F00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38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39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.png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41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48763" cy="6867525"/>
            <a:chOff x="0" y="0"/>
            <a:chExt cx="5762" cy="4326"/>
          </a:xfrm>
        </p:grpSpPr>
        <p:sp>
          <p:nvSpPr>
            <p:cNvPr id="989187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188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189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190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191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192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193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194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195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196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197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198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199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200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201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202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203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204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205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206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207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208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209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210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211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212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213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214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215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216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217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77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218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219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220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221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222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223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224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225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226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227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228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229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230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231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232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233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234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235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236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237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238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239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240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241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242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243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244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245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246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247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9248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219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0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89251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4113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9252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2513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9253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21513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E20CA7E-DF1E-4E34-AF93-6FF2BB1CB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43" r:id="rId1"/>
    <p:sldLayoutId id="2147487842" r:id="rId2"/>
    <p:sldLayoutId id="2147487841" r:id="rId3"/>
    <p:sldLayoutId id="2147487840" r:id="rId4"/>
    <p:sldLayoutId id="2147487839" r:id="rId5"/>
    <p:sldLayoutId id="2147487838" r:id="rId6"/>
    <p:sldLayoutId id="2147487837" r:id="rId7"/>
    <p:sldLayoutId id="2147487836" r:id="rId8"/>
    <p:sldLayoutId id="2147487835" r:id="rId9"/>
    <p:sldLayoutId id="2147487834" r:id="rId10"/>
    <p:sldLayoutId id="2147487833" r:id="rId11"/>
    <p:sldLayoutId id="2147487832" r:id="rId12"/>
    <p:sldLayoutId id="2147487831" r:id="rId13"/>
    <p:sldLayoutId id="2147487830" r:id="rId14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E69B0E0-C770-48E5-AB6F-78309EFF8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AB12F77-C6F4-46DB-BEE1-F42D2F03C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789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prstClr val="black">
                    <a:tint val="95000"/>
                  </a:prst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B9A8315-C16A-48B8-BBC9-B5749F4582BB}" type="datetimeFigureOut">
              <a:rPr lang="en-US"/>
              <a:pPr>
                <a:defRPr/>
              </a:pPr>
              <a:t>9/10/2013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prstClr val="black">
                    <a:tint val="95000"/>
                  </a:prst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prstClr val="black">
                    <a:tint val="95000"/>
                  </a:prst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483729F-9B92-49F5-815B-AFE8D487F8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72" r:id="rId1"/>
    <p:sldLayoutId id="2147487871" r:id="rId2"/>
    <p:sldLayoutId id="2147487870" r:id="rId3"/>
    <p:sldLayoutId id="2147487869" r:id="rId4"/>
    <p:sldLayoutId id="2147487868" r:id="rId5"/>
    <p:sldLayoutId id="2147487867" r:id="rId6"/>
    <p:sldLayoutId id="2147487866" r:id="rId7"/>
    <p:sldLayoutId id="2147487865" r:id="rId8"/>
    <p:sldLayoutId id="2147487864" r:id="rId9"/>
    <p:sldLayoutId id="2147487863" r:id="rId10"/>
    <p:sldLayoutId id="2147487862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>
          <a:solidFill>
            <a:schemeClr val="tx1"/>
          </a:solidFill>
          <a:latin typeface="+mn-lt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>
          <a:solidFill>
            <a:schemeClr val="tx1"/>
          </a:solidFill>
          <a:latin typeface="+mn-lt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>
          <a:solidFill>
            <a:schemeClr val="tx1"/>
          </a:solidFill>
          <a:latin typeface="+mn-lt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5pPr>
      <a:lvl6pPr marL="18827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6pPr>
      <a:lvl7pPr marL="23399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7pPr>
      <a:lvl8pPr marL="27971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8pPr>
      <a:lvl9pPr marL="32543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891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Rectangle 67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9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8"/>
          <p:cNvSpPr>
            <a:spLocks noGrp="1" noChangeArrowheads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9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9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4E5BB23-6516-44D7-BEDC-07E0C8895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84" r:id="rId1"/>
    <p:sldLayoutId id="2147487883" r:id="rId2"/>
    <p:sldLayoutId id="2147487882" r:id="rId3"/>
    <p:sldLayoutId id="2147487881" r:id="rId4"/>
    <p:sldLayoutId id="2147487880" r:id="rId5"/>
    <p:sldLayoutId id="2147487879" r:id="rId6"/>
    <p:sldLayoutId id="2147487878" r:id="rId7"/>
    <p:sldLayoutId id="2147487877" r:id="rId8"/>
    <p:sldLayoutId id="2147487876" r:id="rId9"/>
    <p:sldLayoutId id="2147487875" r:id="rId10"/>
    <p:sldLayoutId id="2147487874" r:id="rId11"/>
    <p:sldLayoutId id="2147487873" r:id="rId12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>
          <a:solidFill>
            <a:schemeClr val="tx1"/>
          </a:solidFill>
          <a:latin typeface="+mn-lt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>
          <a:solidFill>
            <a:schemeClr val="tx1"/>
          </a:solidFill>
          <a:latin typeface="+mn-lt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>
          <a:solidFill>
            <a:schemeClr val="tx1"/>
          </a:solidFill>
          <a:latin typeface="+mn-lt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5pPr>
      <a:lvl6pPr marL="18827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6pPr>
      <a:lvl7pPr marL="23399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7pPr>
      <a:lvl8pPr marL="27971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8pPr>
      <a:lvl9pPr marL="32543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0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fld id="{BAD1DD07-1A06-4D45-819A-3B5569C9E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6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131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3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6813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54621DAD-185B-4DC6-AE67-6119CDDBA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68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0" name="Rectangle 9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1" name="Rectangle 9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246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" name="Rectangle 9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246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84CFCE77-71C7-4281-816C-20AC48D80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6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3"/>
        </a:buBlip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4"/>
        </a:buBlip>
        <a:defRPr sz="2800">
          <a:solidFill>
            <a:schemeClr val="tx1"/>
          </a:solidFill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3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017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" name="Rectangle 2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5A094F7-6D34-4BF5-AD2A-2970AAD66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9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970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22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prstClr val="black">
                    <a:tint val="95000"/>
                  </a:prst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3F1A0AC-3034-419B-8879-52DF7B871B1F}" type="datetimeFigureOut">
              <a:rPr lang="en-US"/>
              <a:pPr>
                <a:defRPr/>
              </a:pPr>
              <a:t>9/10/2013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prstClr val="black">
                    <a:tint val="95000"/>
                  </a:prst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prstClr val="black">
                    <a:tint val="95000"/>
                  </a:prst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E5C3186-A1D3-4EA2-8D40-93C4C68E08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71" r:id="rId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4E238BF-E012-488C-848E-95F9FCE44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5C96F7B-4499-4B49-9643-719A83574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886090C-E3D6-46BE-AE3B-6948A59F6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C5310BB-D033-4AB3-BE48-83A797B3B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0940565-7311-41CD-B733-249440960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DBF2042-B6F7-4593-A78E-D6372CDE0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915C074-E1A1-42FC-BE7B-29DAA4FAE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CF721B4-C49E-40FE-AB0B-DBD7FCAA0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ilchal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/>
          </p:cNvSpPr>
          <p:nvPr>
            <p:ph type="title"/>
          </p:nvPr>
        </p:nvSpPr>
        <p:spPr bwMode="auto">
          <a:xfrm>
            <a:off x="533400" y="2286000"/>
            <a:ext cx="8229600" cy="2286000"/>
          </a:xfrm>
        </p:spPr>
        <p:txBody>
          <a:bodyPr wrap="square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5400" dirty="0" smtClean="0"/>
              <a:t>Philippines</a:t>
            </a:r>
            <a:br>
              <a:rPr lang="en-US" sz="5400" dirty="0" smtClean="0"/>
            </a:br>
            <a:r>
              <a:rPr lang="en-US" sz="5400" dirty="0" smtClean="0"/>
              <a:t>National </a:t>
            </a:r>
            <a:r>
              <a:rPr lang="en-US" sz="5400" dirty="0" smtClean="0"/>
              <a:t>Research </a:t>
            </a:r>
            <a:r>
              <a:rPr lang="en-US" sz="5400" dirty="0" smtClean="0"/>
              <a:t>Update</a:t>
            </a:r>
            <a:br>
              <a:rPr lang="en-US" sz="5400" dirty="0" smtClean="0"/>
            </a:br>
            <a:r>
              <a:rPr lang="en-US" sz="5400" dirty="0" smtClean="0"/>
              <a:t>2010</a:t>
            </a:r>
            <a:endParaRPr lang="en-US" sz="54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PH" dirty="0" err="1" smtClean="0"/>
              <a:t>Unchurched</a:t>
            </a:r>
            <a:r>
              <a:rPr lang="en-PH" dirty="0" smtClean="0"/>
              <a:t> </a:t>
            </a:r>
            <a:r>
              <a:rPr lang="en-PH" dirty="0" err="1" smtClean="0"/>
              <a:t>barangays</a:t>
            </a:r>
            <a:r>
              <a:rPr lang="en-PH" dirty="0" smtClean="0"/>
              <a:t/>
            </a:r>
            <a:br>
              <a:rPr lang="en-PH" dirty="0" smtClean="0"/>
            </a:br>
            <a:r>
              <a:rPr lang="en-PH" dirty="0" err="1" smtClean="0"/>
              <a:t>Visayas</a:t>
            </a:r>
            <a:r>
              <a:rPr lang="en-PH" dirty="0" smtClean="0"/>
              <a:t>, Mindanao (2000)</a:t>
            </a:r>
            <a:endParaRPr lang="en-PH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PhilippinesEvGF_Quantile_Luzon_label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76200"/>
            <a:ext cx="9140825" cy="7062788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PhilippinesEvGF_Quantile_Visayas_label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76200"/>
            <a:ext cx="9140825" cy="7062788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PhilippinesEvGF_Quantile_Mindanao_label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76200"/>
            <a:ext cx="9140825" cy="7062788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PhilippinesEvGF_Quantile_WholeCountry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76200"/>
            <a:ext cx="9140825" cy="7062788"/>
          </a:xfrm>
          <a:noFill/>
        </p:spPr>
      </p:pic>
      <p:sp>
        <p:nvSpPr>
          <p:cNvPr id="565251" name="Oval 3"/>
          <p:cNvSpPr>
            <a:spLocks noChangeArrowheads="1"/>
          </p:cNvSpPr>
          <p:nvPr/>
        </p:nvSpPr>
        <p:spPr bwMode="auto">
          <a:xfrm>
            <a:off x="5181600" y="1066800"/>
            <a:ext cx="838200" cy="1143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5252" name="Oval 4"/>
          <p:cNvSpPr>
            <a:spLocks noChangeArrowheads="1"/>
          </p:cNvSpPr>
          <p:nvPr/>
        </p:nvSpPr>
        <p:spPr bwMode="auto">
          <a:xfrm rot="-2632602">
            <a:off x="5908675" y="1931988"/>
            <a:ext cx="1143000" cy="24844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5253" name="Oval 5"/>
          <p:cNvSpPr>
            <a:spLocks noChangeArrowheads="1"/>
          </p:cNvSpPr>
          <p:nvPr/>
        </p:nvSpPr>
        <p:spPr bwMode="auto">
          <a:xfrm>
            <a:off x="6553200" y="4572000"/>
            <a:ext cx="1219200" cy="1524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5254" name="Oval 6"/>
          <p:cNvSpPr>
            <a:spLocks noChangeArrowheads="1"/>
          </p:cNvSpPr>
          <p:nvPr/>
        </p:nvSpPr>
        <p:spPr bwMode="auto">
          <a:xfrm rot="3869960">
            <a:off x="5280819" y="4320381"/>
            <a:ext cx="1371600" cy="248443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65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65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6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6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1" grpId="0" animBg="1"/>
      <p:bldP spid="565251" grpId="1" animBg="1"/>
      <p:bldP spid="565252" grpId="0" animBg="1"/>
      <p:bldP spid="565253" grpId="0" animBg="1"/>
      <p:bldP spid="565253" grpId="1" animBg="1"/>
      <p:bldP spid="5652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z="4000" dirty="0" smtClean="0"/>
              <a:t>Growth rates have dropped severely</a:t>
            </a:r>
            <a:endParaRPr lang="en-PH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chart seriesIdx="2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chart seriesIdx="2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El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58200" cy="1252728"/>
          </a:xfrm>
        </p:spPr>
        <p:txBody>
          <a:bodyPr/>
          <a:lstStyle/>
          <a:p>
            <a:pPr eaLnBrk="1" hangingPunct="1">
              <a:defRPr/>
            </a:pPr>
            <a:r>
              <a:rPr lang="en-PH" sz="3600" dirty="0" err="1" smtClean="0"/>
              <a:t>Bakit</a:t>
            </a:r>
            <a:r>
              <a:rPr lang="en-PH" sz="3600" dirty="0" smtClean="0"/>
              <a:t> </a:t>
            </a:r>
            <a:r>
              <a:rPr lang="en-PH" sz="3600" dirty="0" err="1" smtClean="0"/>
              <a:t>kaya</a:t>
            </a:r>
            <a:r>
              <a:rPr lang="en-PH" sz="3600" dirty="0" smtClean="0"/>
              <a:t> </a:t>
            </a:r>
            <a:r>
              <a:rPr lang="en-PH" sz="3600" dirty="0" err="1" smtClean="0"/>
              <a:t>bumaba</a:t>
            </a:r>
            <a:r>
              <a:rPr lang="en-PH" sz="3600" dirty="0" smtClean="0"/>
              <a:t> </a:t>
            </a:r>
            <a:r>
              <a:rPr lang="en-PH" sz="3600" dirty="0" err="1" smtClean="0"/>
              <a:t>ang</a:t>
            </a:r>
            <a:r>
              <a:rPr lang="en-PH" sz="3600" dirty="0" smtClean="0"/>
              <a:t> </a:t>
            </a:r>
            <a:r>
              <a:rPr lang="en-PH" sz="3600" dirty="0" err="1" smtClean="0"/>
              <a:t>mga</a:t>
            </a:r>
            <a:r>
              <a:rPr lang="en-PH" sz="3600" dirty="0" smtClean="0"/>
              <a:t> growth rate? </a:t>
            </a:r>
            <a:endParaRPr lang="en-PH" sz="3600" dirty="0"/>
          </a:p>
        </p:txBody>
      </p:sp>
      <p:graphicFrame>
        <p:nvGraphicFramePr>
          <p:cNvPr id="1026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774825"/>
          <a:ext cx="8001000" cy="424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3" imgW="8230313" imgH="4627265" progId="Excel.Sheet.8">
                  <p:embed/>
                </p:oleObj>
              </mc:Choice>
              <mc:Fallback>
                <p:oleObj r:id="rId3" imgW="8230313" imgH="462726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774825"/>
                        <a:ext cx="8001000" cy="424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Box 3"/>
          <p:cNvSpPr txBox="1">
            <a:spLocks noChangeArrowheads="1"/>
          </p:cNvSpPr>
          <p:nvPr/>
        </p:nvSpPr>
        <p:spPr bwMode="auto">
          <a:xfrm>
            <a:off x="2895600" y="6029325"/>
            <a:ext cx="464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PH" sz="2800">
                <a:solidFill>
                  <a:srgbClr val="0066FF"/>
                </a:solidFill>
                <a:latin typeface="Arial" charset="0"/>
              </a:rPr>
              <a:t>Discuss for 5 min. </a:t>
            </a: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457200"/>
            <a:ext cx="8162925" cy="762000"/>
          </a:xfrm>
        </p:spPr>
        <p:txBody>
          <a:bodyPr/>
          <a:lstStyle/>
          <a:p>
            <a:pPr eaLnBrk="1" hangingPunct="1"/>
            <a:r>
              <a:rPr lang="en-US" smtClean="0"/>
              <a:t>For more information …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2813" y="1905000"/>
            <a:ext cx="4497387" cy="4191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For complete information on every province, town and barangay go to </a:t>
            </a:r>
            <a:r>
              <a:rPr lang="en-US" smtClean="0">
                <a:hlinkClick r:id="rId3"/>
              </a:rPr>
              <a:t>www.philchal.org</a:t>
            </a:r>
            <a:r>
              <a:rPr lang="en-US" smtClean="0"/>
              <a:t>. Click on “DAWN Research.”</a:t>
            </a:r>
            <a:r>
              <a:rPr lang="en-US" sz="2800" smtClean="0"/>
              <a:t> </a:t>
            </a:r>
          </a:p>
        </p:txBody>
      </p:sp>
      <p:pic>
        <p:nvPicPr>
          <p:cNvPr id="89092" name="Picture 4" descr="Laptop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41988" y="2325688"/>
            <a:ext cx="3281362" cy="3389312"/>
          </a:xfr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0"/>
            <a:ext cx="8077200" cy="3444875"/>
          </a:xfrm>
        </p:spPr>
        <p:txBody>
          <a:bodyPr/>
          <a:lstStyle/>
          <a:p>
            <a:pPr eaLnBrk="1" hangingPunct="1"/>
            <a:r>
              <a:rPr lang="en-US" sz="5500" b="1" smtClean="0"/>
              <a:t>How is our progress in saturating the entire Philippines with churches? 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PH" dirty="0" smtClean="0"/>
              <a:t>Good news:</a:t>
            </a:r>
            <a:br>
              <a:rPr lang="en-PH" dirty="0" smtClean="0"/>
            </a:br>
            <a:r>
              <a:rPr lang="en-PH" dirty="0" smtClean="0"/>
              <a:t>Churches are multiplying!</a:t>
            </a:r>
            <a:endParaRPr lang="en-PH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graphicEl>
                                              <a:chart seriesIdx="2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graphicEl>
                                              <a:chart seriesIdx="2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El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534400" cy="14319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800" kern="1200" dirty="0"/>
              <a:t>Continuous Church Planting!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83050" y="2286000"/>
            <a:ext cx="5060950" cy="2971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4000" b="1" smtClean="0"/>
              <a:t>We’re planting 9 churches in the Philippines  every day!</a:t>
            </a:r>
          </a:p>
        </p:txBody>
      </p:sp>
      <p:pic>
        <p:nvPicPr>
          <p:cNvPr id="65540" name="Picture 4" descr="HEALTHYCHURCH_COLOR COPY (2)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5600" y="1828800"/>
            <a:ext cx="3835400" cy="4191000"/>
          </a:xfrm>
          <a:ln>
            <a:pattFill prst="pct5">
              <a:fgClr>
                <a:srgbClr val="008000"/>
              </a:fgClr>
              <a:bgClr>
                <a:srgbClr val="FFFFFF"/>
              </a:bgClr>
            </a:pattFill>
          </a:ln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2" name="AutoShape 2"/>
          <p:cNvSpPr>
            <a:spLocks noChangeArrowheads="1"/>
          </p:cNvSpPr>
          <p:nvPr/>
        </p:nvSpPr>
        <p:spPr bwMode="auto">
          <a:xfrm>
            <a:off x="5791200" y="3733800"/>
            <a:ext cx="2819400" cy="2895600"/>
          </a:xfrm>
          <a:prstGeom prst="star5">
            <a:avLst/>
          </a:prstGeom>
          <a:gradFill rotWithShape="0">
            <a:gsLst>
              <a:gs pos="0">
                <a:srgbClr val="FFFF99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spcBef>
                <a:spcPct val="0"/>
              </a:spcBef>
              <a:defRPr/>
            </a:pPr>
            <a:endParaRPr lang="en-US" sz="1800" b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10363200" y="-152400"/>
            <a:ext cx="1371600" cy="6858000"/>
          </a:xfrm>
          <a:prstGeom prst="rect">
            <a:avLst/>
          </a:prstGeom>
          <a:gradFill rotWithShape="0">
            <a:gsLst>
              <a:gs pos="0">
                <a:srgbClr val="EAEAEA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>
              <a:spcBef>
                <a:spcPct val="0"/>
              </a:spcBef>
            </a:pPr>
            <a:endParaRPr lang="en-US" sz="1800" b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064964" name="Group 4"/>
          <p:cNvGraphicFramePr>
            <a:graphicFrameLocks noGrp="1"/>
          </p:cNvGraphicFramePr>
          <p:nvPr>
            <p:ph type="tbl" idx="4294967295"/>
          </p:nvPr>
        </p:nvGraphicFramePr>
        <p:xfrm>
          <a:off x="838200" y="1828800"/>
          <a:ext cx="7848600" cy="4762500"/>
        </p:xfrm>
        <a:graphic>
          <a:graphicData uri="http://schemas.openxmlformats.org/drawingml/2006/table">
            <a:tbl>
              <a:tblPr/>
              <a:tblGrid>
                <a:gridCol w="1962150"/>
                <a:gridCol w="1962150"/>
                <a:gridCol w="1962150"/>
                <a:gridCol w="1962150"/>
              </a:tblGrid>
              <a:tr h="933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1974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5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Churches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51,300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Over          77,000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5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Percent born again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1.8%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8.9%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Over 12%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5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Number of believers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600,000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7.2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Over 11 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7855" name="WordArt 31"/>
          <p:cNvSpPr>
            <a:spLocks noChangeArrowheads="1" noChangeShapeType="1" noTextEdit="1"/>
          </p:cNvSpPr>
          <p:nvPr/>
        </p:nvSpPr>
        <p:spPr bwMode="auto">
          <a:xfrm>
            <a:off x="2438400" y="304800"/>
            <a:ext cx="4495800" cy="1143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l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Progress!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PH" sz="7200" kern="1200" dirty="0"/>
              <a:t>Reaction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773238"/>
            <a:ext cx="7467600" cy="4624387"/>
          </a:xfrm>
        </p:spPr>
        <p:txBody>
          <a:bodyPr lIns="91440"/>
          <a:lstStyle/>
          <a:p>
            <a:pPr eaLnBrk="1" hangingPunct="1">
              <a:buFont typeface="Wingdings 2" pitchFamily="18" charset="2"/>
              <a:buNone/>
            </a:pPr>
            <a:r>
              <a:rPr lang="en-PH" sz="4000" smtClean="0"/>
              <a:t>Ano ang reaction mo sa impormasyong ito? </a:t>
            </a:r>
          </a:p>
          <a:p>
            <a:pPr eaLnBrk="1" hangingPunct="1"/>
            <a:endParaRPr lang="en-PH" sz="4000" smtClean="0"/>
          </a:p>
          <a:p>
            <a:pPr eaLnBrk="1" hangingPunct="1">
              <a:buFont typeface="Wingdings 2" pitchFamily="18" charset="2"/>
              <a:buNone/>
            </a:pPr>
            <a:r>
              <a:rPr lang="en-PH" sz="4000" i="1" smtClean="0"/>
              <a:t>Share with the person next to you for 1 min.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871538" y="192088"/>
            <a:ext cx="8162925" cy="1431925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100" smtClean="0"/>
              <a:t/>
            </a:r>
            <a:br>
              <a:rPr lang="en-US" sz="4100" smtClean="0"/>
            </a:br>
            <a:endParaRPr lang="en-US" sz="4100" smtClean="0"/>
          </a:p>
        </p:txBody>
      </p:sp>
      <p:sp>
        <p:nvSpPr>
          <p:cNvPr id="79875" name="ClipArt Placeholder 2"/>
          <p:cNvSpPr>
            <a:spLocks noGrp="1" noTextEdit="1"/>
          </p:cNvSpPr>
          <p:nvPr>
            <p:ph type="clipArt" sz="half" idx="4294967295"/>
          </p:nvPr>
        </p:nvSpPr>
        <p:spPr>
          <a:xfrm>
            <a:off x="912813" y="1905000"/>
            <a:ext cx="3978275" cy="4191000"/>
          </a:xfrm>
        </p:spPr>
      </p:sp>
      <p:sp>
        <p:nvSpPr>
          <p:cNvPr id="79876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7850" y="2309812"/>
            <a:ext cx="8077200" cy="2286001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kern="1200" dirty="0"/>
              <a:t>Much remains </a:t>
            </a:r>
            <a:br>
              <a:rPr lang="en-US" sz="7200" kern="1200" dirty="0"/>
            </a:br>
            <a:r>
              <a:rPr lang="en-US" sz="7200" kern="1200" dirty="0"/>
              <a:t>to be done!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905000"/>
            <a:ext cx="7600950" cy="2667000"/>
          </a:xfrm>
        </p:spPr>
        <p:txBody>
          <a:bodyPr/>
          <a:lstStyle/>
          <a:p>
            <a:pPr eaLnBrk="1" hangingPunct="1"/>
            <a:r>
              <a:rPr lang="en-US" sz="5400" b="1" smtClean="0"/>
              <a:t>23,000 barangays still have no church</a:t>
            </a:r>
          </a:p>
          <a:p>
            <a:pPr eaLnBrk="1" hangingPunct="1"/>
            <a:r>
              <a:rPr lang="en-US" sz="5400" b="1" smtClean="0"/>
              <a:t>30 million people reside within these barangays 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457200" y="228600"/>
            <a:ext cx="876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4000" b="0">
                <a:solidFill>
                  <a:schemeClr val="accent1"/>
                </a:solidFill>
                <a:latin typeface="Arial" charset="0"/>
              </a:rPr>
              <a:t>The Task Remaining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447800" y="914400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1800" b="0">
                <a:solidFill>
                  <a:schemeClr val="accent1"/>
                </a:solidFill>
                <a:latin typeface="Arial" charset="0"/>
              </a:rPr>
              <a:t>(Projected to 2010)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PH" sz="5400" dirty="0" err="1" smtClean="0"/>
              <a:t>Unchurched</a:t>
            </a:r>
            <a:r>
              <a:rPr lang="en-PH" sz="5400" dirty="0" smtClean="0"/>
              <a:t> </a:t>
            </a:r>
            <a:r>
              <a:rPr lang="en-PH" sz="5400" dirty="0" err="1" smtClean="0"/>
              <a:t>barangays</a:t>
            </a:r>
            <a:r>
              <a:rPr lang="en-PH" sz="5400" dirty="0" smtClean="0"/>
              <a:t>: Luzon (2010)</a:t>
            </a:r>
            <a:endParaRPr lang="en-PH" sz="5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"/>
        </p:bldSub>
      </p:bldGraphic>
    </p:bldLst>
  </p:timing>
</p:sld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300" b="1" i="0" u="none" strike="noStrike" cap="none" normalizeH="0" baseline="0" smtClean="0">
            <a:ln>
              <a:noFill/>
            </a:ln>
            <a:solidFill>
              <a:srgbClr val="990033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300" b="1" i="0" u="none" strike="noStrike" cap="none" normalizeH="0" baseline="0" smtClean="0">
            <a:ln>
              <a:noFill/>
            </a:ln>
            <a:solidFill>
              <a:srgbClr val="990033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0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Module">
  <a:themeElements>
    <a:clrScheme name="6_Module 1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FFFFFF"/>
      </a:accent3>
      <a:accent4>
        <a:srgbClr val="000000"/>
      </a:accent4>
      <a:accent5>
        <a:srgbClr val="F6D3AA"/>
      </a:accent5>
      <a:accent6>
        <a:srgbClr val="56A4B9"/>
      </a:accent6>
      <a:hlink>
        <a:srgbClr val="168BBA"/>
      </a:hlink>
      <a:folHlink>
        <a:srgbClr val="680000"/>
      </a:folHlink>
    </a:clrScheme>
    <a:fontScheme name="6_Modul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Module 1">
        <a:dk1>
          <a:srgbClr val="000000"/>
        </a:dk1>
        <a:lt1>
          <a:srgbClr val="FFFFFF"/>
        </a:lt1>
        <a:dk2>
          <a:srgbClr val="5A6378"/>
        </a:dk2>
        <a:lt2>
          <a:srgbClr val="D4D4D6"/>
        </a:lt2>
        <a:accent1>
          <a:srgbClr val="F0AD00"/>
        </a:accent1>
        <a:accent2>
          <a:srgbClr val="60B5CC"/>
        </a:accent2>
        <a:accent3>
          <a:srgbClr val="FFFFFF"/>
        </a:accent3>
        <a:accent4>
          <a:srgbClr val="000000"/>
        </a:accent4>
        <a:accent5>
          <a:srgbClr val="F6D3AA"/>
        </a:accent5>
        <a:accent6>
          <a:srgbClr val="56A4B9"/>
        </a:accent6>
        <a:hlink>
          <a:srgbClr val="168BBA"/>
        </a:hlink>
        <a:folHlink>
          <a:srgbClr val="68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Module">
  <a:themeElements>
    <a:clrScheme name="8_Module 1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FFFFFF"/>
      </a:accent3>
      <a:accent4>
        <a:srgbClr val="000000"/>
      </a:accent4>
      <a:accent5>
        <a:srgbClr val="F6D3AA"/>
      </a:accent5>
      <a:accent6>
        <a:srgbClr val="56A4B9"/>
      </a:accent6>
      <a:hlink>
        <a:srgbClr val="168BBA"/>
      </a:hlink>
      <a:folHlink>
        <a:srgbClr val="680000"/>
      </a:folHlink>
    </a:clrScheme>
    <a:fontScheme name="8_Modul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Module 1">
        <a:dk1>
          <a:srgbClr val="000000"/>
        </a:dk1>
        <a:lt1>
          <a:srgbClr val="FFFFFF"/>
        </a:lt1>
        <a:dk2>
          <a:srgbClr val="5A6378"/>
        </a:dk2>
        <a:lt2>
          <a:srgbClr val="D4D4D6"/>
        </a:lt2>
        <a:accent1>
          <a:srgbClr val="F0AD00"/>
        </a:accent1>
        <a:accent2>
          <a:srgbClr val="60B5CC"/>
        </a:accent2>
        <a:accent3>
          <a:srgbClr val="FFFFFF"/>
        </a:accent3>
        <a:accent4>
          <a:srgbClr val="000000"/>
        </a:accent4>
        <a:accent5>
          <a:srgbClr val="F6D3AA"/>
        </a:accent5>
        <a:accent6>
          <a:srgbClr val="56A4B9"/>
        </a:accent6>
        <a:hlink>
          <a:srgbClr val="168BBA"/>
        </a:hlink>
        <a:folHlink>
          <a:srgbClr val="68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2_MEADOW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300" b="1" i="0" u="none" strike="noStrike" cap="none" normalizeH="0" baseline="0" smtClean="0">
            <a:ln>
              <a:noFill/>
            </a:ln>
            <a:solidFill>
              <a:srgbClr val="990033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300" b="1" i="0" u="none" strike="noStrike" cap="none" normalizeH="0" baseline="0" smtClean="0">
            <a:ln>
              <a:noFill/>
            </a:ln>
            <a:solidFill>
              <a:srgbClr val="990033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3_Dad`s Ti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300" b="1" i="0" u="none" strike="noStrike" cap="none" normalizeH="0" baseline="0" smtClean="0">
            <a:ln>
              <a:noFill/>
            </a:ln>
            <a:solidFill>
              <a:srgbClr val="990033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300" b="1" i="0" u="none" strike="noStrike" cap="none" normalizeH="0" baseline="0" smtClean="0">
            <a:ln>
              <a:noFill/>
            </a:ln>
            <a:solidFill>
              <a:srgbClr val="990033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2_Global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300" b="1" i="0" u="none" strike="noStrike" cap="none" normalizeH="0" baseline="0" smtClean="0">
            <a:ln>
              <a:noFill/>
            </a:ln>
            <a:solidFill>
              <a:srgbClr val="990033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300" b="1" i="0" u="none" strike="noStrike" cap="none" normalizeH="0" baseline="0" smtClean="0">
            <a:ln>
              <a:noFill/>
            </a:ln>
            <a:solidFill>
              <a:srgbClr val="990033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2_Mountain Top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300" b="1" i="0" u="none" strike="noStrike" cap="none" normalizeH="0" baseline="0" smtClean="0">
            <a:ln>
              <a:noFill/>
            </a:ln>
            <a:solidFill>
              <a:srgbClr val="990033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300" b="1" i="0" u="none" strike="noStrike" cap="none" normalizeH="0" baseline="0" smtClean="0">
            <a:ln>
              <a:noFill/>
            </a:ln>
            <a:solidFill>
              <a:srgbClr val="990033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5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A08E5F470C63449B9EE32A5F409C9B" ma:contentTypeVersion="0" ma:contentTypeDescription="Create a new document." ma:contentTypeScope="" ma:versionID="58661cb1d00ca46edbb07ed6bbdb40c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B8C998-9970-4022-8967-39DBDA0757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0C23EB-FF8B-4E98-8F18-D118835D6B33}">
  <ds:schemaRefs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85DBB78-D79F-4733-AFDD-F091DCD79C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Designs\Bold Stripes.pot</Template>
  <TotalTime>8995</TotalTime>
  <Words>182</Words>
  <Application>Microsoft Office PowerPoint</Application>
  <PresentationFormat>On-screen Show (4:3)</PresentationFormat>
  <Paragraphs>47</Paragraphs>
  <Slides>17</Slides>
  <Notes>6</Notes>
  <HiddenSlides>0</HiddenSlides>
  <MMClips>0</MMClips>
  <ScaleCrop>false</ScaleCrop>
  <HeadingPairs>
    <vt:vector size="8" baseType="variant">
      <vt:variant>
        <vt:lpstr>Theme</vt:lpstr>
      </vt:variant>
      <vt:variant>
        <vt:i4>18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  <vt:variant>
        <vt:lpstr>Custom Shows</vt:lpstr>
      </vt:variant>
      <vt:variant>
        <vt:i4>1</vt:i4>
      </vt:variant>
    </vt:vector>
  </HeadingPairs>
  <TitlesOfParts>
    <vt:vector size="37" baseType="lpstr">
      <vt:lpstr>Bold Stripes</vt:lpstr>
      <vt:lpstr>Default Design</vt:lpstr>
      <vt:lpstr>43_Default Design</vt:lpstr>
      <vt:lpstr>44_Default Design</vt:lpstr>
      <vt:lpstr>45_Default Design</vt:lpstr>
      <vt:lpstr>48_Default Design</vt:lpstr>
      <vt:lpstr>49_Default Design</vt:lpstr>
      <vt:lpstr>46_Default Design</vt:lpstr>
      <vt:lpstr>47_Default Design</vt:lpstr>
      <vt:lpstr>50_Default Design</vt:lpstr>
      <vt:lpstr>51_Default Design</vt:lpstr>
      <vt:lpstr>6_Module</vt:lpstr>
      <vt:lpstr>8_Module</vt:lpstr>
      <vt:lpstr>2_MEADOW</vt:lpstr>
      <vt:lpstr>3_Dad`s Tie</vt:lpstr>
      <vt:lpstr>2_Global</vt:lpstr>
      <vt:lpstr>2_Mountain Top</vt:lpstr>
      <vt:lpstr>5_Module</vt:lpstr>
      <vt:lpstr>Microsoft Excel 97-2003 Worksheet</vt:lpstr>
      <vt:lpstr>Philippines National Research Update 2010</vt:lpstr>
      <vt:lpstr>How is our progress in saturating the entire Philippines with churches? </vt:lpstr>
      <vt:lpstr>Good news: Churches are multiplying!</vt:lpstr>
      <vt:lpstr>Continuous Church Planting!</vt:lpstr>
      <vt:lpstr>PowerPoint Presentation</vt:lpstr>
      <vt:lpstr>Reaction</vt:lpstr>
      <vt:lpstr> </vt:lpstr>
      <vt:lpstr>PowerPoint Presentation</vt:lpstr>
      <vt:lpstr>Unchurched barangays: Luzon (2010)</vt:lpstr>
      <vt:lpstr>Unchurched barangays Visayas, Mindanao (2000)</vt:lpstr>
      <vt:lpstr>PowerPoint Presentation</vt:lpstr>
      <vt:lpstr>PowerPoint Presentation</vt:lpstr>
      <vt:lpstr>PowerPoint Presentation</vt:lpstr>
      <vt:lpstr>PowerPoint Presentation</vt:lpstr>
      <vt:lpstr>Growth rates have dropped severely</vt:lpstr>
      <vt:lpstr>Bakit kaya bumaba ang mga growth rate? </vt:lpstr>
      <vt:lpstr>For more information …</vt:lpstr>
      <vt:lpstr>Custom Show 1</vt:lpstr>
    </vt:vector>
  </TitlesOfParts>
  <Company>Philippine Challenge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White</dc:creator>
  <cp:lastModifiedBy>Russ</cp:lastModifiedBy>
  <cp:revision>402</cp:revision>
  <cp:lastPrinted>1601-01-01T00:00:00Z</cp:lastPrinted>
  <dcterms:created xsi:type="dcterms:W3CDTF">2001-10-03T04:49:37Z</dcterms:created>
  <dcterms:modified xsi:type="dcterms:W3CDTF">2013-09-10T16:01:48Z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0x0101004CA08E5F470C63449B9EE32A5F409C9B</vt:lpwstr>
  </property>
</Properties>
</file>