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1.xml" ContentType="application/vnd.openxmlformats-officedocument.theme+xml"/>
  <Override PartName="/ppt/slideLayouts/slideLayout13.xml" ContentType="application/vnd.openxmlformats-officedocument.presentationml.slideLayout+xml"/>
  <Override PartName="/ppt/theme/theme12.xml" ContentType="application/vnd.openxmlformats-officedocument.theme+xml"/>
  <Override PartName="/ppt/slideLayouts/slideLayout14.xml" ContentType="application/vnd.openxmlformats-officedocument.presentationml.slideLayout+xml"/>
  <Override PartName="/ppt/theme/theme13.xml" ContentType="application/vnd.openxmlformats-officedocument.theme+xml"/>
  <Override PartName="/ppt/slideLayouts/slideLayout15.xml" ContentType="application/vnd.openxmlformats-officedocument.presentationml.slideLayout+xml"/>
  <Override PartName="/ppt/theme/theme14.xml" ContentType="application/vnd.openxmlformats-officedocument.theme+xml"/>
  <Override PartName="/ppt/slideLayouts/slideLayout16.xml" ContentType="application/vnd.openxmlformats-officedocument.presentationml.slideLayout+xml"/>
  <Override PartName="/ppt/theme/theme15.xml" ContentType="application/vnd.openxmlformats-officedocument.theme+xml"/>
  <Override PartName="/ppt/slideLayouts/slideLayout17.xml" ContentType="application/vnd.openxmlformats-officedocument.presentationml.slideLayout+xml"/>
  <Override PartName="/ppt/theme/theme16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362" r:id="rId4"/>
    <p:sldMasterId id="2147485364" r:id="rId5"/>
    <p:sldMasterId id="2147485366" r:id="rId6"/>
    <p:sldMasterId id="2147485368" r:id="rId7"/>
    <p:sldMasterId id="2147485374" r:id="rId8"/>
    <p:sldMasterId id="2147485376" r:id="rId9"/>
    <p:sldMasterId id="2147485378" r:id="rId10"/>
    <p:sldMasterId id="2147485380" r:id="rId11"/>
    <p:sldMasterId id="2147485382" r:id="rId12"/>
    <p:sldMasterId id="2147485384" r:id="rId13"/>
    <p:sldMasterId id="2147486554" r:id="rId14"/>
    <p:sldMasterId id="2147486705" r:id="rId15"/>
    <p:sldMasterId id="2147486707" r:id="rId16"/>
    <p:sldMasterId id="2147486709" r:id="rId17"/>
    <p:sldMasterId id="2147486711" r:id="rId18"/>
    <p:sldMasterId id="2147487335" r:id="rId19"/>
    <p:sldMasterId id="2147487337" r:id="rId20"/>
  </p:sldMasterIdLst>
  <p:notesMasterIdLst>
    <p:notesMasterId r:id="rId60"/>
  </p:notesMasterIdLst>
  <p:handoutMasterIdLst>
    <p:handoutMasterId r:id="rId61"/>
  </p:handoutMasterIdLst>
  <p:sldIdLst>
    <p:sldId id="1092" r:id="rId21"/>
    <p:sldId id="1199" r:id="rId22"/>
    <p:sldId id="1200" r:id="rId23"/>
    <p:sldId id="1201" r:id="rId24"/>
    <p:sldId id="1202" r:id="rId25"/>
    <p:sldId id="1203" r:id="rId26"/>
    <p:sldId id="1204" r:id="rId27"/>
    <p:sldId id="1100" r:id="rId28"/>
    <p:sldId id="1205" r:id="rId29"/>
    <p:sldId id="1102" r:id="rId30"/>
    <p:sldId id="1206" r:id="rId31"/>
    <p:sldId id="1104" r:id="rId32"/>
    <p:sldId id="1207" r:id="rId33"/>
    <p:sldId id="1208" r:id="rId34"/>
    <p:sldId id="1209" r:id="rId35"/>
    <p:sldId id="1210" r:id="rId36"/>
    <p:sldId id="1108" r:id="rId37"/>
    <p:sldId id="1211" r:id="rId38"/>
    <p:sldId id="1212" r:id="rId39"/>
    <p:sldId id="1213" r:id="rId40"/>
    <p:sldId id="1214" r:id="rId41"/>
    <p:sldId id="1215" r:id="rId42"/>
    <p:sldId id="1216" r:id="rId43"/>
    <p:sldId id="1217" r:id="rId44"/>
    <p:sldId id="1218" r:id="rId45"/>
    <p:sldId id="1219" r:id="rId46"/>
    <p:sldId id="1220" r:id="rId47"/>
    <p:sldId id="1234" r:id="rId48"/>
    <p:sldId id="1235" r:id="rId49"/>
    <p:sldId id="1236" r:id="rId50"/>
    <p:sldId id="1125" r:id="rId51"/>
    <p:sldId id="1126" r:id="rId52"/>
    <p:sldId id="1127" r:id="rId53"/>
    <p:sldId id="1237" r:id="rId54"/>
    <p:sldId id="1239" r:id="rId55"/>
    <p:sldId id="1240" r:id="rId56"/>
    <p:sldId id="1238" r:id="rId57"/>
    <p:sldId id="1241" r:id="rId58"/>
    <p:sldId id="1133" r:id="rId59"/>
  </p:sldIdLst>
  <p:sldSz cx="9144000" cy="6858000" type="screen4x3"/>
  <p:notesSz cx="6858000" cy="9107488"/>
  <p:custShowLst>
    <p:custShow name="Custom Show 1" id="0">
      <p:sldLst/>
    </p:custShow>
  </p:custShowLst>
  <p:defaultTextStyle>
    <a:defPPr>
      <a:defRPr lang="en-US"/>
    </a:defPPr>
    <a:lvl1pPr algn="ctr" rtl="0" eaLnBrk="0" fontAlgn="base" hangingPunct="0">
      <a:spcBef>
        <a:spcPct val="50000"/>
      </a:spcBef>
      <a:spcAft>
        <a:spcPct val="0"/>
      </a:spcAft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1pPr>
    <a:lvl2pPr marL="457200" algn="ctr" rtl="0" eaLnBrk="0" fontAlgn="base" hangingPunct="0">
      <a:spcBef>
        <a:spcPct val="50000"/>
      </a:spcBef>
      <a:spcAft>
        <a:spcPct val="0"/>
      </a:spcAft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2pPr>
    <a:lvl3pPr marL="914400" algn="ctr" rtl="0" eaLnBrk="0" fontAlgn="base" hangingPunct="0">
      <a:spcBef>
        <a:spcPct val="50000"/>
      </a:spcBef>
      <a:spcAft>
        <a:spcPct val="0"/>
      </a:spcAft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3pPr>
    <a:lvl4pPr marL="1371600" algn="ctr" rtl="0" eaLnBrk="0" fontAlgn="base" hangingPunct="0">
      <a:spcBef>
        <a:spcPct val="50000"/>
      </a:spcBef>
      <a:spcAft>
        <a:spcPct val="0"/>
      </a:spcAft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4pPr>
    <a:lvl5pPr marL="1828800" algn="ctr" rtl="0" eaLnBrk="0" fontAlgn="base" hangingPunct="0">
      <a:spcBef>
        <a:spcPct val="50000"/>
      </a:spcBef>
      <a:spcAft>
        <a:spcPct val="0"/>
      </a:spcAft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5pPr>
    <a:lvl6pPr marL="2286000" algn="l" defTabSz="914400" rtl="0" eaLnBrk="1" latinLnBrk="0" hangingPunct="1"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6pPr>
    <a:lvl7pPr marL="2743200" algn="l" defTabSz="914400" rtl="0" eaLnBrk="1" latinLnBrk="0" hangingPunct="1"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7pPr>
    <a:lvl8pPr marL="3200400" algn="l" defTabSz="914400" rtl="0" eaLnBrk="1" latinLnBrk="0" hangingPunct="1"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8pPr>
    <a:lvl9pPr marL="3657600" algn="l" defTabSz="914400" rtl="0" eaLnBrk="1" latinLnBrk="0" hangingPunct="1">
      <a:defRPr sz="3300" b="1" kern="1200">
        <a:solidFill>
          <a:srgbClr val="990033"/>
        </a:solidFill>
        <a:latin typeface="Arial Black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D2DF"/>
    <a:srgbClr val="93C3C9"/>
    <a:srgbClr val="B1C7CB"/>
    <a:srgbClr val="0033CC"/>
    <a:srgbClr val="923061"/>
    <a:srgbClr val="FF9900"/>
    <a:srgbClr val="FFFF6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797" autoAdjust="0"/>
    <p:restoredTop sz="94709" autoAdjust="0"/>
  </p:normalViewPr>
  <p:slideViewPr>
    <p:cSldViewPr>
      <p:cViewPr>
        <p:scale>
          <a:sx n="60" d="100"/>
          <a:sy n="60" d="100"/>
        </p:scale>
        <p:origin x="-1524" y="-24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6" d="100"/>
        <a:sy n="86" d="100"/>
      </p:scale>
      <p:origin x="0" y="4632"/>
    </p:cViewPr>
  </p:sorterViewPr>
  <p:notesViewPr>
    <p:cSldViewPr>
      <p:cViewPr varScale="1">
        <p:scale>
          <a:sx n="56" d="100"/>
          <a:sy n="56" d="100"/>
        </p:scale>
        <p:origin x="-1800" y="-96"/>
      </p:cViewPr>
      <p:guideLst>
        <p:guide orient="horz" pos="2869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Master" Target="slideMasters/slideMaster15.xml"/><Relationship Id="rId26" Type="http://schemas.openxmlformats.org/officeDocument/2006/relationships/slide" Target="slides/slide6.xml"/><Relationship Id="rId39" Type="http://schemas.openxmlformats.org/officeDocument/2006/relationships/slide" Target="slides/slide19.xml"/><Relationship Id="rId21" Type="http://schemas.openxmlformats.org/officeDocument/2006/relationships/slide" Target="slides/slide1.xml"/><Relationship Id="rId34" Type="http://schemas.openxmlformats.org/officeDocument/2006/relationships/slide" Target="slides/slide14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slideMaster" Target="slideMasters/slideMaster17.xml"/><Relationship Id="rId29" Type="http://schemas.openxmlformats.org/officeDocument/2006/relationships/slide" Target="slides/slide9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4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61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Master" Target="slideMasters/slideMaster16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56" Type="http://schemas.openxmlformats.org/officeDocument/2006/relationships/slide" Target="slides/slide36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5.xml"/><Relationship Id="rId51" Type="http://schemas.openxmlformats.org/officeDocument/2006/relationships/slide" Target="slides/slide3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Master" Target="slideMasters/slideMaster14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0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50288"/>
            <a:ext cx="2971800" cy="45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63A443C0-DE91-4F0A-8228-AB5F35EE0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139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2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82625"/>
            <a:ext cx="4554538" cy="34163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25938"/>
            <a:ext cx="5029200" cy="409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latin typeface="Verdana" pitchFamily="34" charset="0"/>
              </a:defRPr>
            </a:lvl1pPr>
          </a:lstStyle>
          <a:p>
            <a:pPr>
              <a:defRPr/>
            </a:pPr>
            <a:fld id="{14A1149C-F806-4BAC-8B9A-0A6175D9B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547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9D194B57-FCAE-4C70-8195-B1C210226FC0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1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4113" y="682625"/>
            <a:ext cx="4554537" cy="3416300"/>
          </a:xfrm>
          <a:ln/>
        </p:spPr>
      </p:sp>
      <p:sp>
        <p:nvSpPr>
          <p:cNvPr id="2816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9489BD-173E-49B4-B366-0DD1C7F10F96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29184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184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PH" smtClean="0"/>
          </a:p>
        </p:txBody>
      </p:sp>
      <p:sp>
        <p:nvSpPr>
          <p:cNvPr id="291845" name="Slide Number Placeholder 3"/>
          <p:cNvSpPr txBox="1">
            <a:spLocks noGrp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F53E53EC-07B9-4DAC-A529-4B7E351A0A0F}" type="slidenum">
              <a:rPr lang="en-US" sz="1200">
                <a:latin typeface="Verdana" pitchFamily="34" charset="0"/>
              </a:rPr>
              <a:pPr algn="r"/>
              <a:t>36</a:t>
            </a:fld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D2E03C-3906-4FFA-A746-F9873C094276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29286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286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PH" smtClean="0"/>
          </a:p>
        </p:txBody>
      </p:sp>
      <p:sp>
        <p:nvSpPr>
          <p:cNvPr id="292869" name="Slide Number Placeholder 3"/>
          <p:cNvSpPr txBox="1">
            <a:spLocks noGrp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48BFF07-DF0D-4FF1-B246-12593FC5DF29}" type="slidenum">
              <a:rPr lang="en-US" sz="1200">
                <a:latin typeface="Verdana" pitchFamily="34" charset="0"/>
              </a:rPr>
              <a:pPr algn="r"/>
              <a:t>37</a:t>
            </a:fld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E8C14EF9-F44D-4BD3-A899-66E92B559F07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93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389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AE4B8701-8EEF-4002-9B01-44A65CE9F327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8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3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6125" cy="3416300"/>
          </a:xfrm>
          <a:ln/>
        </p:spPr>
      </p:sp>
      <p:sp>
        <p:nvSpPr>
          <p:cNvPr id="283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CA54C49D-FEFB-43A9-9802-2C767C3B3A25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10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4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6125" cy="3416300"/>
          </a:xfrm>
          <a:ln/>
        </p:spPr>
      </p:sp>
      <p:sp>
        <p:nvSpPr>
          <p:cNvPr id="284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BB80B510-81B1-42C7-9FCB-400F3BBEE231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5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6125" cy="3416300"/>
          </a:xfrm>
          <a:ln/>
        </p:spPr>
      </p:sp>
      <p:sp>
        <p:nvSpPr>
          <p:cNvPr id="285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98AD469F-43FC-4A30-9850-418A7C947123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6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6125" cy="3416300"/>
          </a:xfrm>
          <a:ln/>
        </p:spPr>
      </p:sp>
      <p:sp>
        <p:nvSpPr>
          <p:cNvPr id="286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B349E30B-48AF-4190-87CD-69232B4787F7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31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7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6125" cy="3416300"/>
          </a:xfrm>
          <a:ln/>
        </p:spPr>
      </p:sp>
      <p:sp>
        <p:nvSpPr>
          <p:cNvPr id="2877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28BF9E41-563D-4AB2-AF85-DDDE5DE31356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8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6125" cy="3416300"/>
          </a:xfrm>
          <a:ln/>
        </p:spPr>
      </p:sp>
      <p:sp>
        <p:nvSpPr>
          <p:cNvPr id="2887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7"/>
          <p:cNvSpPr txBox="1">
            <a:spLocks noGrp="1" noChangeArrowheads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1" hangingPunct="1">
              <a:spcBef>
                <a:spcPct val="0"/>
              </a:spcBef>
            </a:pPr>
            <a:fld id="{EC5BE706-E25A-4C42-A86B-C1A925B27953}" type="slidenum">
              <a:rPr lang="en-US" sz="1200" b="0">
                <a:solidFill>
                  <a:schemeClr val="tx1"/>
                </a:solidFill>
                <a:latin typeface="Verdana" pitchFamily="34" charset="0"/>
              </a:rPr>
              <a:pPr algn="r" eaLnBrk="1" hangingPunct="1">
                <a:spcBef>
                  <a:spcPct val="0"/>
                </a:spcBef>
              </a:pPr>
              <a:t>33</a:t>
            </a:fld>
            <a:endParaRPr lang="en-US" sz="1200" b="0">
              <a:solidFill>
                <a:schemeClr val="tx1"/>
              </a:solidFill>
              <a:latin typeface="Verdana" pitchFamily="34" charset="0"/>
            </a:endParaRPr>
          </a:p>
        </p:txBody>
      </p:sp>
      <p:sp>
        <p:nvSpPr>
          <p:cNvPr id="289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82625"/>
            <a:ext cx="4556125" cy="3416300"/>
          </a:xfrm>
          <a:ln/>
        </p:spPr>
      </p:sp>
      <p:sp>
        <p:nvSpPr>
          <p:cNvPr id="289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25938"/>
            <a:ext cx="5486400" cy="4098925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262F1-B9A1-4F2A-9605-6BA5C2B0B7B4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29081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082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PH" smtClean="0"/>
          </a:p>
        </p:txBody>
      </p:sp>
      <p:sp>
        <p:nvSpPr>
          <p:cNvPr id="290821" name="Slide Number Placeholder 3"/>
          <p:cNvSpPr txBox="1">
            <a:spLocks noGrp="1"/>
          </p:cNvSpPr>
          <p:nvPr/>
        </p:nvSpPr>
        <p:spPr bwMode="auto">
          <a:xfrm>
            <a:off x="3886200" y="8651875"/>
            <a:ext cx="2971800" cy="45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E26FD250-12F3-4426-873C-59F0C5503EEC}" type="slidenum">
              <a:rPr lang="en-US" sz="1200">
                <a:latin typeface="Verdana" pitchFamily="34" charset="0"/>
              </a:rPr>
              <a:pPr algn="r"/>
              <a:t>34</a:t>
            </a:fld>
            <a:endParaRPr lang="en-US" sz="1200">
              <a:latin typeface="Verdan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D4EB6B-CED9-438C-963F-13176D16A2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FDDE-071F-48E9-93B9-40ACEC6017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71AC4E-2EF4-4977-8335-BF58A66AC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EA385-272E-4133-B406-1379134EF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ltGray">
            <a:xfrm>
              <a:off x="0" y="4032"/>
              <a:ext cx="5760" cy="9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 descr="mutegras"/>
            <p:cNvSpPr>
              <a:spLocks noChangeArrowheads="1"/>
            </p:cNvSpPr>
            <p:nvPr/>
          </p:nvSpPr>
          <p:spPr bwMode="ltGray">
            <a:xfrm>
              <a:off x="0" y="0"/>
              <a:ext cx="5760" cy="2304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ltGray">
            <a:xfrm>
              <a:off x="0" y="2304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Rectangle 6" descr="mutegras"/>
            <p:cNvSpPr>
              <a:spLocks noChangeArrowheads="1"/>
            </p:cNvSpPr>
            <p:nvPr/>
          </p:nvSpPr>
          <p:spPr bwMode="ltGray">
            <a:xfrm>
              <a:off x="0" y="4128"/>
              <a:ext cx="5760" cy="192"/>
            </a:xfrm>
            <a:prstGeom prst="rect">
              <a:avLst/>
            </a:prstGeom>
            <a:blipFill dpi="0" rotWithShape="0">
              <a:blip r:embed="rId2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ltGray">
            <a:xfrm>
              <a:off x="0" y="4128"/>
              <a:ext cx="5760" cy="1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Rectangle 8"/>
            <p:cNvSpPr>
              <a:spLocks noChangeArrowheads="1"/>
            </p:cNvSpPr>
            <p:nvPr/>
          </p:nvSpPr>
          <p:spPr bwMode="ltGray">
            <a:xfrm>
              <a:off x="384" y="1584"/>
              <a:ext cx="5376" cy="432"/>
            </a:xfrm>
            <a:prstGeom prst="rect">
              <a:avLst/>
            </a:prstGeom>
            <a:solidFill>
              <a:schemeClr val="hlink">
                <a:alpha val="50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28393" name="Rectangle 9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28394" name="Rectangle 10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Rectangle 11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Rectangle 12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3300"/>
                </a:solidFill>
              </a:defRPr>
            </a:lvl1pPr>
          </a:lstStyle>
          <a:p>
            <a:pPr>
              <a:defRPr/>
            </a:pPr>
            <a:fld id="{8026FE19-BDE6-48F3-9183-0A3D7042B4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4763" y="2438400"/>
            <a:ext cx="9148763" cy="1063625"/>
            <a:chOff x="-2" y="1536"/>
            <a:chExt cx="5762" cy="670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 flipH="1">
              <a:off x="-2" y="1562"/>
              <a:ext cx="5762" cy="667"/>
              <a:chOff x="-2" y="1562"/>
              <a:chExt cx="5762" cy="667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ltGray">
              <a:xfrm rot="-5400000">
                <a:off x="2559" y="-993"/>
                <a:ext cx="624" cy="574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720"/>
                  </a:cxn>
                  <a:cxn ang="0">
                    <a:pos x="1000" y="720"/>
                  </a:cxn>
                  <a:cxn ang="0">
                    <a:pos x="1000" y="0"/>
                  </a:cxn>
                  <a:cxn ang="0">
                    <a:pos x="0" y="0"/>
                  </a:cxn>
                </a:cxnLst>
                <a:rect l="0" t="0" r="r" b="b"/>
                <a:pathLst>
                  <a:path w="1000" h="720">
                    <a:moveTo>
                      <a:pt x="0" y="0"/>
                    </a:moveTo>
                    <a:lnTo>
                      <a:pt x="0" y="720"/>
                    </a:lnTo>
                    <a:lnTo>
                      <a:pt x="1000" y="720"/>
                    </a:lnTo>
                    <a:lnTo>
                      <a:pt x="10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ltGray">
              <a:xfrm rot="-5400000">
                <a:off x="1294" y="1698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ltGray">
              <a:xfrm rot="-5400000">
                <a:off x="982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ltGray">
              <a:xfrm rot="-5400000">
                <a:off x="-86" y="1781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ltGray">
              <a:xfrm rot="-5400000">
                <a:off x="664" y="1733"/>
                <a:ext cx="624" cy="29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ltGray">
              <a:xfrm rot="-5400000">
                <a:off x="442" y="1699"/>
                <a:ext cx="624" cy="36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0"/>
              <p:cNvSpPr>
                <a:spLocks/>
              </p:cNvSpPr>
              <p:nvPr/>
            </p:nvSpPr>
            <p:spPr bwMode="ltGray">
              <a:xfrm rot="-5400000">
                <a:off x="127" y="1755"/>
                <a:ext cx="632" cy="315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1"/>
              <p:cNvSpPr>
                <a:spLocks/>
              </p:cNvSpPr>
              <p:nvPr/>
            </p:nvSpPr>
            <p:spPr bwMode="ltGray">
              <a:xfrm rot="-5400000">
                <a:off x="3211" y="1693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2"/>
              <p:cNvSpPr>
                <a:spLocks/>
              </p:cNvSpPr>
              <p:nvPr/>
            </p:nvSpPr>
            <p:spPr bwMode="ltGray">
              <a:xfrm rot="-5400000">
                <a:off x="2870" y="1664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Freeform 13"/>
              <p:cNvSpPr>
                <a:spLocks/>
              </p:cNvSpPr>
              <p:nvPr/>
            </p:nvSpPr>
            <p:spPr bwMode="ltGray">
              <a:xfrm rot="-5400000">
                <a:off x="1801" y="1776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Freeform 14"/>
              <p:cNvSpPr>
                <a:spLocks/>
              </p:cNvSpPr>
              <p:nvPr/>
            </p:nvSpPr>
            <p:spPr bwMode="ltGray">
              <a:xfrm rot="-5400000">
                <a:off x="2551" y="1728"/>
                <a:ext cx="624" cy="3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520" y="317"/>
                      <a:pt x="624" y="272"/>
                    </a:cubicBezTo>
                    <a:lnTo>
                      <a:pt x="624" y="0"/>
                    </a:lnTo>
                    <a:cubicBezTo>
                      <a:pt x="240" y="42"/>
                      <a:pt x="130" y="0"/>
                      <a:pt x="0" y="0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Freeform 15"/>
              <p:cNvSpPr>
                <a:spLocks/>
              </p:cNvSpPr>
              <p:nvPr/>
            </p:nvSpPr>
            <p:spPr bwMode="ltGray">
              <a:xfrm rot="-5400000">
                <a:off x="2301" y="1723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16"/>
              <p:cNvSpPr>
                <a:spLocks/>
              </p:cNvSpPr>
              <p:nvPr/>
            </p:nvSpPr>
            <p:spPr bwMode="ltGray">
              <a:xfrm rot="-5400000">
                <a:off x="2043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17"/>
              <p:cNvSpPr>
                <a:spLocks/>
              </p:cNvSpPr>
              <p:nvPr/>
            </p:nvSpPr>
            <p:spPr bwMode="ltGray">
              <a:xfrm rot="-5400000">
                <a:off x="4077" y="1698"/>
                <a:ext cx="624" cy="4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432" y="224"/>
                      <a:pt x="520" y="317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Freeform 18"/>
              <p:cNvSpPr>
                <a:spLocks/>
              </p:cNvSpPr>
              <p:nvPr/>
            </p:nvSpPr>
            <p:spPr bwMode="ltGray">
              <a:xfrm rot="-5400000">
                <a:off x="3736" y="1669"/>
                <a:ext cx="624" cy="42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317">
                    <a:moveTo>
                      <a:pt x="0" y="0"/>
                    </a:moveTo>
                    <a:lnTo>
                      <a:pt x="0" y="272"/>
                    </a:lnTo>
                    <a:cubicBezTo>
                      <a:pt x="104" y="317"/>
                      <a:pt x="432" y="240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Freeform 19"/>
              <p:cNvSpPr>
                <a:spLocks/>
              </p:cNvSpPr>
              <p:nvPr/>
            </p:nvSpPr>
            <p:spPr bwMode="ltGray">
              <a:xfrm rot="-5400000">
                <a:off x="4584" y="1776"/>
                <a:ext cx="624" cy="255"/>
              </a:xfrm>
              <a:custGeom>
                <a:avLst/>
                <a:gdLst/>
                <a:ahLst/>
                <a:cxnLst>
                  <a:cxn ang="0">
                    <a:pos x="0" y="53"/>
                  </a:cxn>
                  <a:cxn ang="0">
                    <a:pos x="0" y="325"/>
                  </a:cxn>
                  <a:cxn ang="0">
                    <a:pos x="624" y="325"/>
                  </a:cxn>
                  <a:cxn ang="0">
                    <a:pos x="624" y="53"/>
                  </a:cxn>
                  <a:cxn ang="0">
                    <a:pos x="384" y="8"/>
                  </a:cxn>
                  <a:cxn ang="0">
                    <a:pos x="0" y="53"/>
                  </a:cxn>
                </a:cxnLst>
                <a:rect l="0" t="0" r="r" b="b"/>
                <a:pathLst>
                  <a:path w="624" h="370">
                    <a:moveTo>
                      <a:pt x="0" y="53"/>
                    </a:moveTo>
                    <a:lnTo>
                      <a:pt x="0" y="325"/>
                    </a:lnTo>
                    <a:cubicBezTo>
                      <a:pt x="104" y="370"/>
                      <a:pt x="520" y="370"/>
                      <a:pt x="624" y="325"/>
                    </a:cubicBezTo>
                    <a:lnTo>
                      <a:pt x="624" y="53"/>
                    </a:lnTo>
                    <a:cubicBezTo>
                      <a:pt x="584" y="0"/>
                      <a:pt x="488" y="8"/>
                      <a:pt x="384" y="8"/>
                    </a:cubicBezTo>
                    <a:cubicBezTo>
                      <a:pt x="280" y="8"/>
                      <a:pt x="80" y="44"/>
                      <a:pt x="0" y="53"/>
                    </a:cubicBez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Freeform 20"/>
              <p:cNvSpPr>
                <a:spLocks/>
              </p:cNvSpPr>
              <p:nvPr/>
            </p:nvSpPr>
            <p:spPr bwMode="ltGray">
              <a:xfrm>
                <a:off x="5469" y="1562"/>
                <a:ext cx="291" cy="625"/>
              </a:xfrm>
              <a:custGeom>
                <a:avLst/>
                <a:gdLst/>
                <a:ahLst/>
                <a:cxnLst>
                  <a:cxn ang="0">
                    <a:pos x="0" y="624"/>
                  </a:cxn>
                  <a:cxn ang="0">
                    <a:pos x="291" y="625"/>
                  </a:cxn>
                  <a:cxn ang="0">
                    <a:pos x="291" y="6"/>
                  </a:cxn>
                  <a:cxn ang="0">
                    <a:pos x="0" y="0"/>
                  </a:cxn>
                  <a:cxn ang="0">
                    <a:pos x="0" y="624"/>
                  </a:cxn>
                </a:cxnLst>
                <a:rect l="0" t="0" r="r" b="b"/>
                <a:pathLst>
                  <a:path w="291" h="625">
                    <a:moveTo>
                      <a:pt x="0" y="624"/>
                    </a:moveTo>
                    <a:lnTo>
                      <a:pt x="291" y="625"/>
                    </a:lnTo>
                    <a:lnTo>
                      <a:pt x="291" y="6"/>
                    </a:lnTo>
                    <a:lnTo>
                      <a:pt x="0" y="0"/>
                    </a:lnTo>
                    <a:cubicBezTo>
                      <a:pt x="39" y="384"/>
                      <a:pt x="0" y="494"/>
                      <a:pt x="0" y="624"/>
                    </a:cubicBezTo>
                    <a:close/>
                  </a:path>
                </a:pathLst>
              </a:custGeom>
              <a:solidFill>
                <a:schemeClr val="tx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Freeform 21"/>
              <p:cNvSpPr>
                <a:spLocks/>
              </p:cNvSpPr>
              <p:nvPr/>
            </p:nvSpPr>
            <p:spPr bwMode="ltGray">
              <a:xfrm rot="-5400000">
                <a:off x="5084" y="1723"/>
                <a:ext cx="624" cy="36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72"/>
                  </a:cxn>
                  <a:cxn ang="0">
                    <a:pos x="240" y="240"/>
                  </a:cxn>
                  <a:cxn ang="0">
                    <a:pos x="624" y="272"/>
                  </a:cxn>
                  <a:cxn ang="0">
                    <a:pos x="624" y="0"/>
                  </a:cxn>
                  <a:cxn ang="0">
                    <a:pos x="0" y="0"/>
                  </a:cxn>
                </a:cxnLst>
                <a:rect l="0" t="0" r="r" b="b"/>
                <a:pathLst>
                  <a:path w="624" h="272">
                    <a:moveTo>
                      <a:pt x="0" y="0"/>
                    </a:moveTo>
                    <a:cubicBezTo>
                      <a:pt x="0" y="0"/>
                      <a:pt x="0" y="272"/>
                      <a:pt x="0" y="272"/>
                    </a:cubicBezTo>
                    <a:cubicBezTo>
                      <a:pt x="96" y="240"/>
                      <a:pt x="136" y="240"/>
                      <a:pt x="240" y="240"/>
                    </a:cubicBezTo>
                    <a:cubicBezTo>
                      <a:pt x="344" y="240"/>
                      <a:pt x="528" y="272"/>
                      <a:pt x="624" y="272"/>
                    </a:cubicBezTo>
                    <a:lnTo>
                      <a:pt x="62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Freeform 22"/>
              <p:cNvSpPr>
                <a:spLocks/>
              </p:cNvSpPr>
              <p:nvPr/>
            </p:nvSpPr>
            <p:spPr bwMode="ltGray">
              <a:xfrm rot="-5400000">
                <a:off x="4797" y="1721"/>
                <a:ext cx="632" cy="316"/>
              </a:xfrm>
              <a:custGeom>
                <a:avLst/>
                <a:gdLst/>
                <a:ahLst/>
                <a:cxnLst>
                  <a:cxn ang="0">
                    <a:pos x="8" y="45"/>
                  </a:cxn>
                  <a:cxn ang="0">
                    <a:pos x="8" y="317"/>
                  </a:cxn>
                  <a:cxn ang="0">
                    <a:pos x="248" y="317"/>
                  </a:cxn>
                  <a:cxn ang="0">
                    <a:pos x="632" y="317"/>
                  </a:cxn>
                  <a:cxn ang="0">
                    <a:pos x="632" y="45"/>
                  </a:cxn>
                  <a:cxn ang="0">
                    <a:pos x="104" y="45"/>
                  </a:cxn>
                  <a:cxn ang="0">
                    <a:pos x="8" y="45"/>
                  </a:cxn>
                </a:cxnLst>
                <a:rect l="0" t="0" r="r" b="b"/>
                <a:pathLst>
                  <a:path w="632" h="362">
                    <a:moveTo>
                      <a:pt x="8" y="45"/>
                    </a:moveTo>
                    <a:lnTo>
                      <a:pt x="8" y="317"/>
                    </a:lnTo>
                    <a:cubicBezTo>
                      <a:pt x="48" y="362"/>
                      <a:pt x="144" y="317"/>
                      <a:pt x="248" y="317"/>
                    </a:cubicBezTo>
                    <a:cubicBezTo>
                      <a:pt x="352" y="317"/>
                      <a:pt x="568" y="362"/>
                      <a:pt x="632" y="317"/>
                    </a:cubicBezTo>
                    <a:lnTo>
                      <a:pt x="632" y="45"/>
                    </a:lnTo>
                    <a:cubicBezTo>
                      <a:pt x="544" y="0"/>
                      <a:pt x="208" y="45"/>
                      <a:pt x="104" y="45"/>
                    </a:cubicBezTo>
                    <a:cubicBezTo>
                      <a:pt x="0" y="45"/>
                      <a:pt x="28" y="45"/>
                      <a:pt x="8" y="45"/>
                    </a:cubicBezTo>
                    <a:close/>
                  </a:path>
                </a:pathLst>
              </a:cu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6" name="Freeform 23"/>
            <p:cNvSpPr>
              <a:spLocks/>
            </p:cNvSpPr>
            <p:nvPr/>
          </p:nvSpPr>
          <p:spPr bwMode="ltGray">
            <a:xfrm flipH="1">
              <a:off x="-2" y="1536"/>
              <a:ext cx="5762" cy="412"/>
            </a:xfrm>
            <a:custGeom>
              <a:avLst/>
              <a:gdLst/>
              <a:ahLst/>
              <a:cxnLst>
                <a:cxn ang="0">
                  <a:pos x="0" y="196"/>
                </a:cxn>
                <a:cxn ang="0">
                  <a:pos x="5762" y="188"/>
                </a:cxn>
                <a:cxn ang="0">
                  <a:pos x="5762" y="4"/>
                </a:cxn>
                <a:cxn ang="0">
                  <a:pos x="0" y="0"/>
                </a:cxn>
                <a:cxn ang="0">
                  <a:pos x="0" y="196"/>
                </a:cxn>
              </a:cxnLst>
              <a:rect l="0" t="0" r="r" b="b"/>
              <a:pathLst>
                <a:path w="5762" h="385">
                  <a:moveTo>
                    <a:pt x="0" y="196"/>
                  </a:moveTo>
                  <a:cubicBezTo>
                    <a:pt x="1667" y="385"/>
                    <a:pt x="2275" y="93"/>
                    <a:pt x="5762" y="188"/>
                  </a:cubicBezTo>
                  <a:lnTo>
                    <a:pt x="5762" y="4"/>
                  </a:lnTo>
                  <a:lnTo>
                    <a:pt x="0" y="0"/>
                  </a:lnTo>
                  <a:lnTo>
                    <a:pt x="0" y="1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rgbClr val="767676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24"/>
            <p:cNvSpPr>
              <a:spLocks/>
            </p:cNvSpPr>
            <p:nvPr/>
          </p:nvSpPr>
          <p:spPr bwMode="ltGray">
            <a:xfrm flipH="1">
              <a:off x="-2" y="2017"/>
              <a:ext cx="5761" cy="189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5761" y="0"/>
                </a:cxn>
                <a:cxn ang="0">
                  <a:pos x="5761" y="189"/>
                </a:cxn>
                <a:cxn ang="0">
                  <a:pos x="1" y="189"/>
                </a:cxn>
                <a:cxn ang="0">
                  <a:pos x="0" y="28"/>
                </a:cxn>
              </a:cxnLst>
              <a:rect l="0" t="0" r="r" b="b"/>
              <a:pathLst>
                <a:path w="5761" h="189">
                  <a:moveTo>
                    <a:pt x="0" y="28"/>
                  </a:moveTo>
                  <a:cubicBezTo>
                    <a:pt x="961" y="0"/>
                    <a:pt x="4971" y="161"/>
                    <a:pt x="5761" y="0"/>
                  </a:cubicBezTo>
                  <a:lnTo>
                    <a:pt x="5761" y="189"/>
                  </a:lnTo>
                  <a:lnTo>
                    <a:pt x="1" y="189"/>
                  </a:lnTo>
                  <a:lnTo>
                    <a:pt x="0" y="28"/>
                  </a:lnTo>
                  <a:close/>
                </a:path>
              </a:pathLst>
            </a:custGeom>
            <a:gradFill rotWithShape="0">
              <a:gsLst>
                <a:gs pos="0">
                  <a:srgbClr val="767676"/>
                </a:gs>
                <a:gs pos="100000">
                  <a:schemeClr val="bg1"/>
                </a:gs>
              </a:gsLst>
              <a:lin ang="5400000" scaled="1"/>
            </a:gradFill>
            <a:ln w="9525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544793" name="Rectangle 25"/>
          <p:cNvSpPr>
            <a:spLocks noGrp="1" noChangeArrowheads="1"/>
          </p:cNvSpPr>
          <p:nvPr>
            <p:ph type="ctrTitle"/>
          </p:nvPr>
        </p:nvSpPr>
        <p:spPr>
          <a:xfrm>
            <a:off x="1173163" y="198438"/>
            <a:ext cx="7772400" cy="2286000"/>
          </a:xfrm>
        </p:spPr>
        <p:txBody>
          <a:bodyPr anchor="b">
            <a:spAutoFit/>
          </a:bodyPr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44794" name="Rectangle 26"/>
          <p:cNvSpPr>
            <a:spLocks noGrp="1" noChangeArrowheads="1"/>
          </p:cNvSpPr>
          <p:nvPr>
            <p:ph type="subTitle" idx="1"/>
          </p:nvPr>
        </p:nvSpPr>
        <p:spPr>
          <a:xfrm>
            <a:off x="1166813" y="3886200"/>
            <a:ext cx="6400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40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2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2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50602248-C59C-4A06-9140-4E04FC92F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8" name="Freeform 5"/>
              <p:cNvSpPr>
                <a:spLocks/>
              </p:cNvSpPr>
              <p:nvPr userDrawn="1"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9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8" name="Freeform 7"/>
                <p:cNvSpPr>
                  <a:spLocks/>
                </p:cNvSpPr>
                <p:nvPr userDrawn="1"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8"/>
                <p:cNvSpPr>
                  <a:spLocks/>
                </p:cNvSpPr>
                <p:nvPr userDrawn="1"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9"/>
                <p:cNvSpPr>
                  <a:spLocks/>
                </p:cNvSpPr>
                <p:nvPr userDrawn="1"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10"/>
                <p:cNvSpPr>
                  <a:spLocks/>
                </p:cNvSpPr>
                <p:nvPr userDrawn="1"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2" name="Freeform 11"/>
                <p:cNvSpPr>
                  <a:spLocks/>
                </p:cNvSpPr>
                <p:nvPr userDrawn="1"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12"/>
                <p:cNvSpPr>
                  <a:spLocks/>
                </p:cNvSpPr>
                <p:nvPr userDrawn="1"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13"/>
                <p:cNvSpPr>
                  <a:spLocks/>
                </p:cNvSpPr>
                <p:nvPr userDrawn="1"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14"/>
                <p:cNvSpPr>
                  <a:spLocks/>
                </p:cNvSpPr>
                <p:nvPr userDrawn="1"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6" name="Freeform 15"/>
                <p:cNvSpPr>
                  <a:spLocks/>
                </p:cNvSpPr>
                <p:nvPr userDrawn="1"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16"/>
                <p:cNvSpPr>
                  <a:spLocks/>
                </p:cNvSpPr>
                <p:nvPr userDrawn="1"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17"/>
                <p:cNvSpPr>
                  <a:spLocks/>
                </p:cNvSpPr>
                <p:nvPr userDrawn="1"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18"/>
                <p:cNvSpPr>
                  <a:spLocks/>
                </p:cNvSpPr>
                <p:nvPr userDrawn="1"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0" name="Freeform 19"/>
                <p:cNvSpPr>
                  <a:spLocks/>
                </p:cNvSpPr>
                <p:nvPr userDrawn="1"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20"/>
                <p:cNvSpPr>
                  <a:spLocks/>
                </p:cNvSpPr>
                <p:nvPr userDrawn="1"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1"/>
                <p:cNvSpPr>
                  <a:spLocks/>
                </p:cNvSpPr>
                <p:nvPr userDrawn="1"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2"/>
                <p:cNvSpPr>
                  <a:spLocks/>
                </p:cNvSpPr>
                <p:nvPr userDrawn="1"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4" name="Freeform 23"/>
                <p:cNvSpPr>
                  <a:spLocks/>
                </p:cNvSpPr>
                <p:nvPr userDrawn="1"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24"/>
                <p:cNvSpPr>
                  <a:spLocks/>
                </p:cNvSpPr>
                <p:nvPr userDrawn="1"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25"/>
                <p:cNvSpPr>
                  <a:spLocks/>
                </p:cNvSpPr>
                <p:nvPr userDrawn="1"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26"/>
                <p:cNvSpPr>
                  <a:spLocks/>
                </p:cNvSpPr>
                <p:nvPr userDrawn="1"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8" name="Freeform 27"/>
                <p:cNvSpPr>
                  <a:spLocks/>
                </p:cNvSpPr>
                <p:nvPr userDrawn="1"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28"/>
                <p:cNvSpPr>
                  <a:spLocks/>
                </p:cNvSpPr>
                <p:nvPr userDrawn="1"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29"/>
                <p:cNvSpPr>
                  <a:spLocks/>
                </p:cNvSpPr>
                <p:nvPr userDrawn="1"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30"/>
                <p:cNvSpPr>
                  <a:spLocks/>
                </p:cNvSpPr>
                <p:nvPr userDrawn="1"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2" name="Freeform 31"/>
                <p:cNvSpPr>
                  <a:spLocks/>
                </p:cNvSpPr>
                <p:nvPr userDrawn="1"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3" name="Freeform 32"/>
                <p:cNvSpPr>
                  <a:spLocks/>
                </p:cNvSpPr>
                <p:nvPr userDrawn="1"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4" name="Freeform 33"/>
                <p:cNvSpPr>
                  <a:spLocks/>
                </p:cNvSpPr>
                <p:nvPr userDrawn="1"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5" name="Freeform 34"/>
                <p:cNvSpPr>
                  <a:spLocks/>
                </p:cNvSpPr>
                <p:nvPr userDrawn="1"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6" name="Freeform 35"/>
                <p:cNvSpPr>
                  <a:spLocks/>
                </p:cNvSpPr>
                <p:nvPr userDrawn="1"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7" name="Freeform 36"/>
                <p:cNvSpPr>
                  <a:spLocks/>
                </p:cNvSpPr>
                <p:nvPr userDrawn="1"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8" name="Freeform 37"/>
                <p:cNvSpPr>
                  <a:spLocks/>
                </p:cNvSpPr>
                <p:nvPr userDrawn="1"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9" name="Freeform 38"/>
                <p:cNvSpPr>
                  <a:spLocks/>
                </p:cNvSpPr>
                <p:nvPr userDrawn="1"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0" name="Freeform 39"/>
                <p:cNvSpPr>
                  <a:spLocks/>
                </p:cNvSpPr>
                <p:nvPr userDrawn="1"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1" name="Freeform 40"/>
                <p:cNvSpPr>
                  <a:spLocks/>
                </p:cNvSpPr>
                <p:nvPr userDrawn="1"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2" name="Freeform 41"/>
                <p:cNvSpPr>
                  <a:spLocks/>
                </p:cNvSpPr>
                <p:nvPr userDrawn="1"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3" name="Freeform 42"/>
                <p:cNvSpPr>
                  <a:spLocks/>
                </p:cNvSpPr>
                <p:nvPr userDrawn="1"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4" name="Freeform 43"/>
                <p:cNvSpPr>
                  <a:spLocks/>
                </p:cNvSpPr>
                <p:nvPr userDrawn="1"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5" name="Freeform 44"/>
                <p:cNvSpPr>
                  <a:spLocks/>
                </p:cNvSpPr>
                <p:nvPr userDrawn="1"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6" name="Freeform 45"/>
                <p:cNvSpPr>
                  <a:spLocks/>
                </p:cNvSpPr>
                <p:nvPr userDrawn="1"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7" name="Freeform 46"/>
                <p:cNvSpPr>
                  <a:spLocks/>
                </p:cNvSpPr>
                <p:nvPr userDrawn="1"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8" name="Freeform 47"/>
                <p:cNvSpPr>
                  <a:spLocks/>
                </p:cNvSpPr>
                <p:nvPr userDrawn="1"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79" name="Freeform 48"/>
                <p:cNvSpPr>
                  <a:spLocks/>
                </p:cNvSpPr>
                <p:nvPr userDrawn="1"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0" name="Freeform 49"/>
                <p:cNvSpPr>
                  <a:spLocks/>
                </p:cNvSpPr>
                <p:nvPr userDrawn="1"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1" name="Freeform 50"/>
                <p:cNvSpPr>
                  <a:spLocks/>
                </p:cNvSpPr>
                <p:nvPr userDrawn="1"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2" name="Freeform 51"/>
                <p:cNvSpPr>
                  <a:spLocks/>
                </p:cNvSpPr>
                <p:nvPr userDrawn="1"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3" name="Freeform 52"/>
                <p:cNvSpPr>
                  <a:spLocks/>
                </p:cNvSpPr>
                <p:nvPr userDrawn="1"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4" name="Freeform 53"/>
                <p:cNvSpPr>
                  <a:spLocks/>
                </p:cNvSpPr>
                <p:nvPr userDrawn="1"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5" name="Freeform 54"/>
                <p:cNvSpPr>
                  <a:spLocks/>
                </p:cNvSpPr>
                <p:nvPr userDrawn="1"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6" name="Freeform 55"/>
                <p:cNvSpPr>
                  <a:spLocks/>
                </p:cNvSpPr>
                <p:nvPr userDrawn="1"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7" name="Freeform 56"/>
                <p:cNvSpPr>
                  <a:spLocks/>
                </p:cNvSpPr>
                <p:nvPr userDrawn="1"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57"/>
                <p:cNvSpPr>
                  <a:spLocks/>
                </p:cNvSpPr>
                <p:nvPr userDrawn="1"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58"/>
                <p:cNvSpPr>
                  <a:spLocks/>
                </p:cNvSpPr>
                <p:nvPr userDrawn="1"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59"/>
                <p:cNvSpPr>
                  <a:spLocks/>
                </p:cNvSpPr>
                <p:nvPr userDrawn="1"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1" name="Freeform 60"/>
                <p:cNvSpPr>
                  <a:spLocks/>
                </p:cNvSpPr>
                <p:nvPr userDrawn="1"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61"/>
                <p:cNvSpPr>
                  <a:spLocks/>
                </p:cNvSpPr>
                <p:nvPr userDrawn="1"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62"/>
                <p:cNvSpPr>
                  <a:spLocks/>
                </p:cNvSpPr>
                <p:nvPr userDrawn="1"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0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7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8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2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3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4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5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6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7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2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0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pic>
          <p:nvPicPr>
            <p:cNvPr id="7" name="Picture 91" descr="earth"/>
            <p:cNvPicPr>
              <a:picLocks noChangeAspect="1" noChangeArrowheads="1"/>
            </p:cNvPicPr>
            <p:nvPr userDrawn="1"/>
          </p:nvPicPr>
          <p:blipFill>
            <a:blip r:embed="rId2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gray">
            <a:xfrm>
              <a:off x="336" y="1566"/>
              <a:ext cx="690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7020" name="Rectangle 92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37021" name="Rectangle 9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5" name="Rectangle 9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6" name="Rectangle 9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88ED0-971B-4EB5-BD6A-51CAB17F8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679958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79959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0EABE-9307-4EBD-B5DA-BF459C784B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F74E7-4491-43A2-87CD-EA941675F6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814ECC-E82D-4BB3-A5F7-5C32E86E9C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AC306E-8E80-4235-9EA0-405C0571F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247F04-C8CF-4BFB-8F4D-359726DC5F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BC2F8E-DA8E-4CB7-9D0A-723951381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6F23A9-80F6-4BEF-A873-8F15E23FE4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342424-B07C-434A-A95C-E70F4867D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21CB47-176A-4C14-A8E6-B759F08AEB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D13DF-7656-4538-8769-EE5E9763A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7E084-8787-42DD-B6B7-EE19F2FA0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62C40-1544-4978-BE67-D39E4EF9B4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3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4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.png"/></Relationships>
</file>

<file path=ppt/slideMasters/_rels/slideMaster15.xml.rels><?xml version="1.0" encoding="UTF-8" standalone="yes"?>
<Relationships xmlns="http://schemas.openxmlformats.org/package/2006/relationships"><Relationship Id="rId2" Type="http://schemas.openxmlformats.org/officeDocument/2006/relationships/theme" Target="../theme/theme15.xml"/><Relationship Id="rId1" Type="http://schemas.openxmlformats.org/officeDocument/2006/relationships/slideLayout" Target="../slideLayouts/slideLayout16.xml"/></Relationships>
</file>

<file path=ppt/slideMasters/_rels/slideMaster16.xml.rels><?xml version="1.0" encoding="UTF-8" standalone="yes"?>
<Relationships xmlns="http://schemas.openxmlformats.org/package/2006/relationships"><Relationship Id="rId2" Type="http://schemas.openxmlformats.org/officeDocument/2006/relationships/theme" Target="../theme/theme16.xml"/><Relationship Id="rId1" Type="http://schemas.openxmlformats.org/officeDocument/2006/relationships/slideLayout" Target="../slideLayouts/slideLayout17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theme" Target="../theme/theme17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4E238BF-E012-488C-848E-95F9FCE44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5AB12F77-C6F4-46DB-BEE1-F42D2F03C9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09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9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9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EFA41C9-7604-4881-9A5C-666219522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896" r:id="rId1"/>
    <p:sldLayoutId id="2147487895" r:id="rId2"/>
    <p:sldLayoutId id="2147487894" r:id="rId3"/>
    <p:sldLayoutId id="2147487893" r:id="rId4"/>
    <p:sldLayoutId id="2147487892" r:id="rId5"/>
    <p:sldLayoutId id="2147487891" r:id="rId6"/>
    <p:sldLayoutId id="2147487890" r:id="rId7"/>
    <p:sldLayoutId id="2147487889" r:id="rId8"/>
    <p:sldLayoutId id="2147487888" r:id="rId9"/>
    <p:sldLayoutId id="2147487887" r:id="rId10"/>
    <p:sldLayoutId id="2147487886" r:id="rId11"/>
    <p:sldLayoutId id="21474878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3048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107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4943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" name="Rectangle 11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" name="Rectangle 1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" name="Rectangle 1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003300"/>
                </a:solidFill>
                <a:latin typeface="+mn-lt"/>
              </a:defRPr>
            </a:lvl1pPr>
          </a:lstStyle>
          <a:p>
            <a:pPr>
              <a:defRPr/>
            </a:pPr>
            <a:fld id="{BAD1DD07-1A06-4D45-819A-3B5569C9E1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7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 i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Arial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AEA"/>
        </a:solidFill>
        <a:effectLst>
          <a:outerShdw dist="107763" dir="2700000" algn="ctr" rotWithShape="0">
            <a:srgbClr val="000000"/>
          </a:outerShdw>
        </a:effectLst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173163" y="457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8131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73163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3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6813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" name="Rectangle 2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" name="Rectangle 2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rgbClr val="000000"/>
                </a:solidFill>
                <a:latin typeface="+mn-lt"/>
              </a:defRPr>
            </a:lvl1pPr>
          </a:lstStyle>
          <a:p>
            <a:pPr>
              <a:defRPr/>
            </a:pPr>
            <a:fld id="{54621DAD-185B-4DC6-AE67-6119CDDBA0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8" r:id="rId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" pitchFamily="2" charset="2"/>
        <a:buChar char="n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6063" y="93027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4788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50" name="Rectangle 9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1" name="Rectangle 9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" name="Rectangle 9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j-lt"/>
              </a:defRPr>
            </a:lvl1pPr>
          </a:lstStyle>
          <a:p>
            <a:pPr>
              <a:defRPr/>
            </a:pPr>
            <a:fld id="{84CFCE77-71C7-4281-816C-20AC48D807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9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Arial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3"/>
        </a:buBlip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4"/>
        </a:buBlip>
        <a:defRPr sz="2800">
          <a:solidFill>
            <a:schemeClr val="tx1"/>
          </a:solidFill>
          <a:latin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34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7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7" name="Rectangle 24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05A094F7-6D34-4BF5-AD2A-2970AAD661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9" name="Rectangle 2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defRPr sz="1200" b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970" r:id="rId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3200">
          <a:solidFill>
            <a:schemeClr val="tx1"/>
          </a:solidFill>
          <a:latin typeface="Arial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7C769613-9BD1-4502-9693-C20753131A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4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097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97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97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9424AFA-1438-43A9-9E14-B7B96FF4A2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966" r:id="rId1"/>
    <p:sldLayoutId id="214748796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E5C96F7B-4499-4B49-9643-719A83574D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7886090C-E3D6-46BE-AE3B-6948A59F63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9C5310BB-D033-4AB3-BE48-83A797B3B9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0940565-7311-41CD-B733-249440960F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DDBF2042-B6F7-4593-A78E-D6372CDE0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915C074-E1A1-42FC-BE7B-29DAA4FAE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3CF721B4-C49E-40FE-AB0B-DBD7FCAA0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0E69B0E0-C770-48E5-AB6F-78309EFF82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5.emf"/><Relationship Id="rId4" Type="http://schemas.openxmlformats.org/officeDocument/2006/relationships/oleObject" Target="../embeddings/oleObject3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chal.org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341438"/>
            <a:ext cx="8305800" cy="2849562"/>
          </a:xfrm>
        </p:spPr>
        <p:txBody>
          <a:bodyPr/>
          <a:lstStyle/>
          <a:p>
            <a:pPr eaLnBrk="1" hangingPunct="1"/>
            <a:r>
              <a:rPr lang="en-US" sz="6600" smtClean="0"/>
              <a:t>Cagayan </a:t>
            </a:r>
            <a:br>
              <a:rPr lang="en-US" sz="6600" smtClean="0"/>
            </a:br>
            <a:r>
              <a:rPr lang="en-US" sz="6600" smtClean="0"/>
              <a:t>Provincial Research</a:t>
            </a: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36195" name="Picture 3" descr="SurveyFor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3400" y="838200"/>
            <a:ext cx="8001000" cy="5081588"/>
          </a:xfrm>
          <a:noFill/>
        </p:spPr>
      </p:pic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3" descr="Cagayan2009_Gonzag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Least Percentage of Barangays with a Church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 spd="med">
    <p:push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6" name="Picture 3" descr="Cagayan2009_Camalaniuga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90" name="Picture 3" descr="Cagayan2009_SantoNino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4" name="Picture 3" descr="Cagayan2009_Piat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8" name="Picture 3" descr="Cagayan2009_Rizal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All Municipalities and Cities</a:t>
            </a:r>
          </a:p>
        </p:txBody>
      </p:sp>
      <p:sp>
        <p:nvSpPr>
          <p:cNvPr id="143363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 spd="med">
    <p:cover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5" descr="Cagayan2009_Abulu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10" name="Picture 3" descr="Cagayan2009_Alcal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7" descr="CagayanProvSumm200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0"/>
            <a:ext cx="8686800" cy="670401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434" name="Picture 3" descr="Cagayan2009_Allacapa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3" descr="Cagayan2009_Amulun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7" descr="Cagayan2009_Aparri1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6" name="Picture 3" descr="Cagayan2009_Aparri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30" name="Picture 3" descr="Cagayan2009_Baggao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554" name="Picture 5" descr="Cagayan2009_Ballesteros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578" name="Picture 3" descr="Cagayan2009_Buguey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02" name="Picture 3" descr="Cagayan2009_Calayan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8" name="Picture 3" descr="Cagayan2009_TuguegaraoCity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3" descr="Cagayan2009_TuguegaraoCity_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5" descr="Cagayan_EvFG200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7" descr="CagayanBgyListing200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295400" y="0"/>
            <a:ext cx="6477000" cy="670560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71011" name="Text Box 4"/>
          <p:cNvSpPr txBox="1">
            <a:spLocks noChangeArrowheads="1"/>
          </p:cNvSpPr>
          <p:nvPr/>
        </p:nvSpPr>
        <p:spPr bwMode="auto">
          <a:xfrm>
            <a:off x="457200" y="304800"/>
            <a:ext cx="82296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1" hangingPunct="1"/>
            <a:r>
              <a:rPr lang="en-US" sz="5400" b="0">
                <a:solidFill>
                  <a:srgbClr val="0000CC"/>
                </a:solidFill>
                <a:latin typeface="Arial" charset="0"/>
              </a:rPr>
              <a:t>What can you learn about your town from the maps and barangay list?</a:t>
            </a:r>
            <a:r>
              <a:rPr lang="en-US" sz="6000" b="0">
                <a:solidFill>
                  <a:srgbClr val="0000CC"/>
                </a:solidFill>
                <a:latin typeface="Arial" charset="0"/>
              </a:rPr>
              <a:t> </a:t>
            </a:r>
          </a:p>
        </p:txBody>
      </p:sp>
      <p:pic>
        <p:nvPicPr>
          <p:cNvPr id="171012" name="Picture 7" descr="CagayanProvSumm200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054350"/>
            <a:ext cx="4533900" cy="349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3" name="Picture 3" descr="Cagayan2009_TuguegaraoCity_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8575" y="3359150"/>
            <a:ext cx="4035425" cy="311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72035" name="Picture 3" descr="SurveyForm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" y="990600"/>
            <a:ext cx="8001000" cy="5081588"/>
          </a:xfr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371600" y="1981200"/>
            <a:ext cx="6400800" cy="24384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US" sz="6000" smtClean="0"/>
              <a:t>Research</a:t>
            </a:r>
          </a:p>
          <a:p>
            <a:pPr algn="ctr" eaLnBrk="1" hangingPunct="1">
              <a:buFontTx/>
              <a:buNone/>
            </a:pPr>
            <a:r>
              <a:rPr lang="en-US" sz="6000" smtClean="0"/>
              <a:t>Highlights</a:t>
            </a:r>
          </a:p>
        </p:txBody>
      </p:sp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PH" smtClean="0"/>
              <a:t>Percent Evangelical/Full Gospel</a:t>
            </a:r>
          </a:p>
        </p:txBody>
      </p:sp>
      <p:graphicFrame>
        <p:nvGraphicFramePr>
          <p:cNvPr id="2050" name="Object 3"/>
          <p:cNvGraphicFramePr>
            <a:graphicFrameLocks noChangeAspect="1"/>
          </p:cNvGraphicFramePr>
          <p:nvPr/>
        </p:nvGraphicFramePr>
        <p:xfrm>
          <a:off x="457200" y="1258888"/>
          <a:ext cx="8272463" cy="506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Chart" r:id="rId4" imgW="8220075" imgH="5038725" progId="MSGraph.Chart.8">
                  <p:embed followColorScheme="full"/>
                </p:oleObj>
              </mc:Choice>
              <mc:Fallback>
                <p:oleObj name="Chart" r:id="rId4" imgW="8220075" imgH="5038725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58888"/>
                        <a:ext cx="8272463" cy="5065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3124200" y="6019800"/>
            <a:ext cx="27432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Cagayan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Grp="1" noChangeAspect="1"/>
          </p:cNvGraphicFramePr>
          <p:nvPr>
            <p:ph idx="4294967295"/>
          </p:nvPr>
        </p:nvGraphicFramePr>
        <p:xfrm>
          <a:off x="457200" y="1066800"/>
          <a:ext cx="8272463" cy="5065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Chart" r:id="rId3" imgW="8229600" imgH="5038725" progId="MSGraph.Chart.8">
                  <p:embed followColorScheme="full"/>
                </p:oleObj>
              </mc:Choice>
              <mc:Fallback>
                <p:oleObj name="Chart" r:id="rId3" imgW="8229600" imgH="5038725" progId="MSGraph.Chart.8">
                  <p:embed followColorScheme="full"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066800"/>
                        <a:ext cx="8272463" cy="50657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itle 2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PH" sz="3600">
                <a:solidFill>
                  <a:schemeClr val="tx2"/>
                </a:solidFill>
              </a:rPr>
              <a:t>Percentage of barangays with a church</a:t>
            </a: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3352800" y="6019800"/>
            <a:ext cx="22860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Cagayan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PH" smtClean="0"/>
              <a:t>Barangays without a church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457200" y="1258888"/>
          <a:ext cx="8272463" cy="5065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Chart" r:id="rId4" imgW="8229600" imgH="5038725" progId="MSGraph.Chart.8">
                  <p:embed followColorScheme="full"/>
                </p:oleObj>
              </mc:Choice>
              <mc:Fallback>
                <p:oleObj name="Chart" r:id="rId4" imgW="8229600" imgH="5038725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258888"/>
                        <a:ext cx="8272463" cy="50657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 Box 4"/>
          <p:cNvSpPr txBox="1">
            <a:spLocks noChangeArrowheads="1"/>
          </p:cNvSpPr>
          <p:nvPr/>
        </p:nvSpPr>
        <p:spPr bwMode="auto">
          <a:xfrm>
            <a:off x="3429000" y="6019800"/>
            <a:ext cx="22098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Cagayan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it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PH" sz="4000" smtClean="0"/>
              <a:t>Growth rate in number of churches</a:t>
            </a:r>
          </a:p>
        </p:txBody>
      </p:sp>
      <p:graphicFrame>
        <p:nvGraphicFramePr>
          <p:cNvPr id="5122" name="Object 3"/>
          <p:cNvGraphicFramePr>
            <a:graphicFrameLocks noChangeAspect="1"/>
          </p:cNvGraphicFramePr>
          <p:nvPr/>
        </p:nvGraphicFramePr>
        <p:xfrm>
          <a:off x="236538" y="1344613"/>
          <a:ext cx="8678862" cy="5208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Chart" r:id="rId4" imgW="8229600" imgH="4924425" progId="MSGraph.Chart.8">
                  <p:embed followColorScheme="full"/>
                </p:oleObj>
              </mc:Choice>
              <mc:Fallback>
                <p:oleObj name="Chart" r:id="rId4" imgW="8229600" imgH="4924425" progId="MSGraph.Chart.8">
                  <p:embed followColorScheme="full"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1344613"/>
                        <a:ext cx="8678862" cy="5208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3352800" y="6096000"/>
            <a:ext cx="25146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Cagayan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339975"/>
            <a:ext cx="7772400" cy="1470025"/>
          </a:xfrm>
        </p:spPr>
        <p:txBody>
          <a:bodyPr/>
          <a:lstStyle/>
          <a:p>
            <a:r>
              <a:rPr lang="en-US" smtClean="0"/>
              <a:t>In</a:t>
            </a:r>
            <a:r>
              <a:rPr lang="en-US" sz="4000" smtClean="0"/>
              <a:t> </a:t>
            </a:r>
            <a:r>
              <a:rPr lang="en-US" smtClean="0"/>
              <a:t>Cagayan, more than __________ people live in barangays without even one church.</a:t>
            </a:r>
          </a:p>
        </p:txBody>
      </p:sp>
      <p:sp>
        <p:nvSpPr>
          <p:cNvPr id="951299" name="Text Box 3"/>
          <p:cNvSpPr txBox="1">
            <a:spLocks noChangeArrowheads="1"/>
          </p:cNvSpPr>
          <p:nvPr/>
        </p:nvSpPr>
        <p:spPr bwMode="auto">
          <a:xfrm>
            <a:off x="1371600" y="2438400"/>
            <a:ext cx="2971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3600">
                <a:solidFill>
                  <a:srgbClr val="660033"/>
                </a:solidFill>
              </a:rPr>
              <a:t>340,000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51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29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How to obtain this information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38200" y="1676400"/>
            <a:ext cx="4038600" cy="4525963"/>
          </a:xfrm>
        </p:spPr>
        <p:txBody>
          <a:bodyPr/>
          <a:lstStyle/>
          <a:p>
            <a:pPr eaLnBrk="1" hangingPunct="1"/>
            <a:r>
              <a:rPr lang="en-US" sz="2800" smtClean="0"/>
              <a:t>Philippine Challenge website: </a:t>
            </a:r>
            <a:r>
              <a:rPr lang="en-US" sz="2800" smtClean="0">
                <a:hlinkClick r:id="rId3"/>
              </a:rPr>
              <a:t>www.philchal.org</a:t>
            </a: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  <a:p>
            <a:pPr eaLnBrk="1" hangingPunct="1"/>
            <a:r>
              <a:rPr lang="en-US" sz="2800" smtClean="0"/>
              <a:t>Purchase a CD</a:t>
            </a:r>
            <a:br>
              <a:rPr lang="en-US" sz="2800" smtClean="0"/>
            </a:br>
            <a:r>
              <a:rPr lang="en-US" sz="2800" smtClean="0"/>
              <a:t>today</a:t>
            </a:r>
            <a:br>
              <a:rPr lang="en-US" sz="2800" smtClean="0"/>
            </a:br>
            <a:endParaRPr lang="en-US" sz="2800" smtClean="0"/>
          </a:p>
          <a:p>
            <a:pPr eaLnBrk="1" hangingPunct="1"/>
            <a:r>
              <a:rPr lang="en-US" sz="2800" smtClean="0"/>
              <a:t>From your local leader</a:t>
            </a:r>
          </a:p>
        </p:txBody>
      </p:sp>
      <p:pic>
        <p:nvPicPr>
          <p:cNvPr id="175108" name="Picture 4" descr="Laptop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5097463" y="1776413"/>
            <a:ext cx="3589337" cy="3709987"/>
          </a:xfrm>
          <a:noFill/>
        </p:spPr>
      </p:pic>
    </p:spTree>
  </p:cSld>
  <p:clrMapOvr>
    <a:masterClrMapping/>
  </p:clrMapOvr>
  <p:transition spd="med"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5" descr="Cagayan_PerBgy2009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Cagayan2009__ChAAGR2009_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7" descr="Cagayan2000_Color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5" descr="Cagayan2009_Color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pPr eaLnBrk="1" hangingPunct="1"/>
            <a:r>
              <a:rPr lang="en-US" smtClean="0"/>
              <a:t>Greatest Percentage of Barangays with a Church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marL="0" indent="0" algn="ctr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 spd="med">
    <p:push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70" name="Picture 3" descr="Cagayan2009_SantaTeresita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0825" cy="7062788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MEADOW">
  <a:themeElements>
    <a:clrScheme name="MEADOW 2">
      <a:dk1>
        <a:srgbClr val="003300"/>
      </a:dk1>
      <a:lt1>
        <a:srgbClr val="F1F7E9"/>
      </a:lt1>
      <a:dk2>
        <a:srgbClr val="FFFFFF"/>
      </a:dk2>
      <a:lt2>
        <a:srgbClr val="366B1B"/>
      </a:lt2>
      <a:accent1>
        <a:srgbClr val="8BAE6C"/>
      </a:accent1>
      <a:accent2>
        <a:srgbClr val="FF66FF"/>
      </a:accent2>
      <a:accent3>
        <a:srgbClr val="F7FAF2"/>
      </a:accent3>
      <a:accent4>
        <a:srgbClr val="002A00"/>
      </a:accent4>
      <a:accent5>
        <a:srgbClr val="C4D3BA"/>
      </a:accent5>
      <a:accent6>
        <a:srgbClr val="E75CE7"/>
      </a:accent6>
      <a:hlink>
        <a:srgbClr val="808000"/>
      </a:hlink>
      <a:folHlink>
        <a:srgbClr val="8DBA76"/>
      </a:folHlink>
    </a:clrScheme>
    <a:fontScheme name="2_MEADOW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MEADOW 1">
        <a:dk1>
          <a:srgbClr val="112208"/>
        </a:dk1>
        <a:lt1>
          <a:srgbClr val="FFFFFF"/>
        </a:lt1>
        <a:dk2>
          <a:srgbClr val="3D541E"/>
        </a:dk2>
        <a:lt2>
          <a:srgbClr val="FFFFFF"/>
        </a:lt2>
        <a:accent1>
          <a:srgbClr val="8BAE6C"/>
        </a:accent1>
        <a:accent2>
          <a:srgbClr val="FF66FF"/>
        </a:accent2>
        <a:accent3>
          <a:srgbClr val="AFB3AB"/>
        </a:accent3>
        <a:accent4>
          <a:srgbClr val="DADADA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162B0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EADOW 2">
        <a:dk1>
          <a:srgbClr val="003300"/>
        </a:dk1>
        <a:lt1>
          <a:srgbClr val="F1F7E9"/>
        </a:lt1>
        <a:dk2>
          <a:srgbClr val="FFFFFF"/>
        </a:dk2>
        <a:lt2>
          <a:srgbClr val="366B1B"/>
        </a:lt2>
        <a:accent1>
          <a:srgbClr val="8BAE6C"/>
        </a:accent1>
        <a:accent2>
          <a:srgbClr val="FF66FF"/>
        </a:accent2>
        <a:accent3>
          <a:srgbClr val="F7FAF2"/>
        </a:accent3>
        <a:accent4>
          <a:srgbClr val="002A00"/>
        </a:accent4>
        <a:accent5>
          <a:srgbClr val="C4D3BA"/>
        </a:accent5>
        <a:accent6>
          <a:srgbClr val="E75CE7"/>
        </a:accent6>
        <a:hlink>
          <a:srgbClr val="808000"/>
        </a:hlink>
        <a:folHlink>
          <a:srgbClr val="8DBA7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EADOW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555555"/>
        </a:accent6>
        <a:hlink>
          <a:srgbClr val="96969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Dad`s Tie">
  <a:themeElements>
    <a:clrScheme name="Dad`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3_Dad`s Ti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Dad`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`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`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2_Global">
  <a:themeElements>
    <a:clrScheme name="Global 2">
      <a:dk1>
        <a:srgbClr val="000000"/>
      </a:dk1>
      <a:lt1>
        <a:srgbClr val="FFFFFF"/>
      </a:lt1>
      <a:dk2>
        <a:srgbClr val="CC6600"/>
      </a:dk2>
      <a:lt2>
        <a:srgbClr val="FFFFFF"/>
      </a:lt2>
      <a:accent1>
        <a:srgbClr val="FFFFCC"/>
      </a:accent1>
      <a:accent2>
        <a:srgbClr val="B5E0E3"/>
      </a:accent2>
      <a:accent3>
        <a:srgbClr val="FFFFFF"/>
      </a:accent3>
      <a:accent4>
        <a:srgbClr val="000000"/>
      </a:accent4>
      <a:accent5>
        <a:srgbClr val="FFFFE2"/>
      </a:accent5>
      <a:accent6>
        <a:srgbClr val="A4CBCE"/>
      </a:accent6>
      <a:hlink>
        <a:srgbClr val="E5D093"/>
      </a:hlink>
      <a:folHlink>
        <a:srgbClr val="CCB374"/>
      </a:folHlink>
    </a:clrScheme>
    <a:fontScheme name="2_Global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2_Mountain Top">
  <a:themeElements>
    <a:clrScheme name="Mountain Top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2_Mountain Top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35921" dir="2700000" algn="ctr" rotWithShape="0">
            <a:schemeClr val="bg2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3300" b="1" i="0" u="none" strike="noStrike" cap="none" normalizeH="0" baseline="0" smtClean="0">
            <a:ln>
              <a:noFill/>
            </a:ln>
            <a:solidFill>
              <a:srgbClr val="990033"/>
            </a:solidFill>
            <a:effectLst/>
            <a:latin typeface="Arial Black" pitchFamily="34" charset="0"/>
          </a:defRPr>
        </a:defPPr>
      </a:lstStyle>
    </a:lnDef>
  </a:objectDefaults>
  <a:extraClrSchemeLst>
    <a:extraClrScheme>
      <a:clrScheme name="Mountain Top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untain Top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6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3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5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6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50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A08E5F470C63449B9EE32A5F409C9B" ma:contentTypeVersion="0" ma:contentTypeDescription="Create a new document." ma:contentTypeScope="" ma:versionID="58661cb1d00ca46edbb07ed6bbdb40c2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85DBB78-D79F-4733-AFDD-F091DCD79C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DB8C998-9970-4022-8967-39DBDA0757B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0C23EB-FF8B-4E98-8F18-D118835D6B33}">
  <ds:schemaRefs>
    <ds:schemaRef ds:uri="http://purl.org/dc/terms/"/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Designs\Bold Stripes.pot</Template>
  <TotalTime>8997</TotalTime>
  <Words>99</Words>
  <Application>Microsoft Office PowerPoint</Application>
  <PresentationFormat>On-screen Show (4:3)</PresentationFormat>
  <Paragraphs>36</Paragraphs>
  <Slides>39</Slides>
  <Notes>12</Notes>
  <HiddenSlides>0</HiddenSlides>
  <MMClips>0</MMClips>
  <ScaleCrop>false</ScaleCrop>
  <HeadingPairs>
    <vt:vector size="8" baseType="variant">
      <vt:variant>
        <vt:lpstr>Theme</vt:lpstr>
      </vt:variant>
      <vt:variant>
        <vt:i4>17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  <vt:variant>
        <vt:lpstr>Custom Shows</vt:lpstr>
      </vt:variant>
      <vt:variant>
        <vt:i4>1</vt:i4>
      </vt:variant>
    </vt:vector>
  </HeadingPairs>
  <TitlesOfParts>
    <vt:vector size="58" baseType="lpstr">
      <vt:lpstr>Default Design</vt:lpstr>
      <vt:lpstr>43_Default Design</vt:lpstr>
      <vt:lpstr>44_Default Design</vt:lpstr>
      <vt:lpstr>45_Default Design</vt:lpstr>
      <vt:lpstr>48_Default Design</vt:lpstr>
      <vt:lpstr>49_Default Design</vt:lpstr>
      <vt:lpstr>46_Default Design</vt:lpstr>
      <vt:lpstr>47_Default Design</vt:lpstr>
      <vt:lpstr>50_Default Design</vt:lpstr>
      <vt:lpstr>51_Default Design</vt:lpstr>
      <vt:lpstr>3_Default Design</vt:lpstr>
      <vt:lpstr>2_MEADOW</vt:lpstr>
      <vt:lpstr>3_Dad`s Tie</vt:lpstr>
      <vt:lpstr>2_Global</vt:lpstr>
      <vt:lpstr>2_Mountain Top</vt:lpstr>
      <vt:lpstr>5_Default Design</vt:lpstr>
      <vt:lpstr>6_Default Design</vt:lpstr>
      <vt:lpstr>Chart</vt:lpstr>
      <vt:lpstr>Cagayan  Provincial Research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Greatest Percentage of Barangays with a Church</vt:lpstr>
      <vt:lpstr>PowerPoint Presentation</vt:lpstr>
      <vt:lpstr>PowerPoint Presentation</vt:lpstr>
      <vt:lpstr>PowerPoint Presentation</vt:lpstr>
      <vt:lpstr>Least Percentage of Barangays with a Church</vt:lpstr>
      <vt:lpstr>PowerPoint Presentation</vt:lpstr>
      <vt:lpstr>PowerPoint Presentation</vt:lpstr>
      <vt:lpstr>PowerPoint Presentation</vt:lpstr>
      <vt:lpstr>PowerPoint Presentation</vt:lpstr>
      <vt:lpstr>All Municipalities and Cities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Percent Evangelical/Full Gospel</vt:lpstr>
      <vt:lpstr>PowerPoint Presentation</vt:lpstr>
      <vt:lpstr>Barangays without a church</vt:lpstr>
      <vt:lpstr>Growth rate in number of churches</vt:lpstr>
      <vt:lpstr>In Cagayan, more than __________ people live in barangays without even one church.</vt:lpstr>
      <vt:lpstr>How to obtain this information</vt:lpstr>
      <vt:lpstr>Custom Show 1</vt:lpstr>
    </vt:vector>
  </TitlesOfParts>
  <Company>Philippine Challenge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White</dc:creator>
  <cp:lastModifiedBy>Russ</cp:lastModifiedBy>
  <cp:revision>403</cp:revision>
  <cp:lastPrinted>1601-01-01T00:00:00Z</cp:lastPrinted>
  <dcterms:created xsi:type="dcterms:W3CDTF">2001-10-03T04:49:37Z</dcterms:created>
  <dcterms:modified xsi:type="dcterms:W3CDTF">2013-09-10T16:05:33Z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0x0101004CA08E5F470C63449B9EE32A5F409C9B</vt:lpwstr>
  </property>
</Properties>
</file>